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2A010-22F0-4537-A655-2A56AA282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DEF85-4BDF-40FD-B70D-685799B04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ECE96-6FAB-4B5E-8C22-53BB76C32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05D9D-3035-4771-B489-A785E5E2B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B173BA-69BF-4852-B6CE-B97148E93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AA9D1B-62C3-48A7-92A1-A16616951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4C7560-64C9-4DDA-943A-15F07C309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7CC1E-DE4E-4B38-A47C-270920814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2EC20-38A3-49FD-B342-349180B62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6D5F5-1CAD-4C13-8AA1-AD907A334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1B211-0351-42CB-859A-61F342BE9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133122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小小气象员资料课件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气象观测工具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气象预报的流程与方法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常见天气现象及其影响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气象灾害的防范与应对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小小气象员的实践与探索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气象基础知识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天气是指某一地区短时间内的风雨、冷暖、阴晴等状况，是瞬息万变的；而气候则是一个地区多年的天气平均状况，相对稳定。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天气更多地描述了短时间内的气象现象，而气候则更多地描述了一个地区长期的气象特征。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518" r="551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天气预报通常关注短时间内的气象变化，而气候预测则关注长时间内的气象趋势。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天气与气候的区别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湿度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风向和风速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气象观测的基本要素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229" r="822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478" r="247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2311" r="2231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气温是衡量空气冷热程度的物理量，是气象观测中最基本的数据之一。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湿度表示空气中水汽含量的多少，分为绝对湿度和相对湿度。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风向是指风来自哪个方向，风速是指风的速度大小。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气压是衡量空气压力的物理量，分为大气压、气压变化等。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通过各种仪器设备观测大气中的各种气象要素，如温度、湿度、风速、风向、气压等。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气象观测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预报发布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将观测数据输入到气象预报系统中，通过数据分析和模式预测，得出未来的气象趋势。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将预报结果以各种形式发布出去，如电视、广播、网络等，以便公众获取气象信息。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气象预报的原理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气象观测工具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用于测量温度，包括最高温度、最低温度和平均温度等。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温度计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用于测量降雨量，包括降雨时间和降雨量等。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雨量计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用于测量风向，由一个三面或四面风吹动的箭头指示方向。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风向标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用于测量风力，可以判断风力大小和方向。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风力计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传统观测工具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875" b="4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可以自动观测气温、湿度、气压、风向、风速、降雨量等气象要素，并可以实时传输数据。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自动气象站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气象卫星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雷达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探空气球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可以获取大范围的气象数据，包括温度、湿度、气压、风向、风速、云层等信息。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可以探测降雨量和降雨范围，对于雷暴等天气现象有很好的监测效果。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可以用于探测大气中的温度、湿度、气压等气象要素，对于研究大气环流和气候变化有重要意义。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现代观测工具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用于记录每天的气象数据，包括日期、时间、气温、湿度、气压、风向、风速、降雨量等。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气象记录表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对观测数据进行整理和分析，提取有用的信息，如气候变化趋势、降雨量和时间的关系等。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将数据以图表的形式呈现，如气温变化曲线图、降雨量分布图等，以便更好地理解和分析数据。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观测数据的记录与分析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https://d.book118.com/615213312234011034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2024-08-30T09:14:41.006</cp:lastPrinted>
  <dcterms:created xsi:type="dcterms:W3CDTF">2024-08-30T01:14:41Z</dcterms:created>
  <dcterms:modified xsi:type="dcterms:W3CDTF">2024-08-30T01:14:42Z</dcterms:modified>
</cp:coreProperties>
</file>