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78A977-0053-434E-9A70-CCD07F84C6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F5817D-35FF-4330-A52B-CDCA8AA475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4C9241-8F7A-4CC7-86CD-DC6667DAA1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96D096-4D69-4952-8859-B81DB71F00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C9E70CA-87C9-481D-AF32-9E80E9F34C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54D93D0-9533-471B-AA7F-0574637711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7BEBB48-ED25-4E60-A581-E194044381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B32263-98B5-4E45-ADCD-5352CAD82C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1E6575-F190-41D0-BF9E-783DFBAA4B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C20126-3405-46AE-BAF0-977D902FA5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FDE7C2-BA4B-4F8F-81C0-066AD7303F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5220004012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新生儿低血糖症ppt课件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新生儿低血糖症概述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新生儿低血糖症的诊断与监测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新生儿低血糖症的治疗与管理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新生儿低血糖症的并发症与预后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新生儿低血糖症的预防策略与公共卫生问题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新生儿低血糖症概述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新生儿低血糖症是指出生后28天内，足月儿血糖&lt;2.2mmol/L，早产儿血糖&lt;1.1mmol/L。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原发性低血糖症、继发性低血糖症、暂时性低血糖症。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反应差、嗜睡、喂养困难、哭声异常、呼吸暂停等。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体温异常、肌张力低下、抽搐等。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6219" r="1621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症状与体征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早产、缺氧缺血性脑病、感染、低体温、母孕期糖尿病等。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低血糖可导致脑细胞能量供应不足，引起脑损伤，影响神经系统的发育。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病理生理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病因与病理生理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新生儿低血糖症的诊断与监测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5687" r="15687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诊断标准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新生儿低血糖症的诊断标准通常为出生后24小时内血糖低于2.2mmol/L（40mg/dl），或出生后24小时至7天内血糖低于2.8mmol/L（50mg/dl）。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诊断流程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对于疑似新生儿低血糖症的患儿，应立即进行血糖监测。如果血糖值低于正常范围，应进一步进行诊断性检查和实验室检查，以明确病因和制定治疗方案。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诊断标准与流程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通过测量足跟或其他部位毛细血管的血糖值来评估血糖水平。这种方法简单易行，但结果可能受到采血技术、局部血液循环等因素的影响。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通过抽取静脉血液来测量血糖值，结果较为准确。但这种方法需要技术熟练的医务人员操作，且可能对新生儿造成创伤。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血糖监测方法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静脉血血糖监测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末梢血血糖监测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诊断性检查与实验室检查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诊断性检查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包括体格检查、病史询问、影像学检查等，以明确低血糖症的病因和病变部位。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实验室检查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包括全血生化、血常规、血气分析等，以评估患儿的代谢和器官功能状态。这些检查结果有助于医生判断病情严重程度和制定治疗方案。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新生儿低血糖症的治疗与管理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https://d.book118.com/615220004012011111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2024-09-16T16:50:02.897</cp:lastPrinted>
  <dcterms:created xsi:type="dcterms:W3CDTF">2024-09-16T08:50:02Z</dcterms:created>
  <dcterms:modified xsi:type="dcterms:W3CDTF">2024-09-16T08:50:04Z</dcterms:modified>
</cp:coreProperties>
</file>