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0A097-85DF-49C7-B22E-4B19D39DA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F0E27-716F-48D9-BA0D-25E574A29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8D6365-3F4F-4E29-A17B-826413B5B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8FBF6-15E5-46EC-A599-6E5D91732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637A1D-81DE-4B95-8CC1-E3F080ECD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44D893-C8B8-455A-B4C6-AEA3E16B2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2ABD02-033F-46DA-9750-C8BAFA375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AE8990-4B55-4085-8784-829CAFF86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4BCA5E-0ADF-4BD1-833A-01AA087C9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EF7AB-A826-4D7A-8B79-484D9BDAA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31E8F-6F13-4F83-964C-A4ABCCAE4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pn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20104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企业降低成本的策略与方法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采购成本降低策略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库存成本优化措施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营销费用节约途径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管理费用削减方法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降低成本可以使企业在价格上获得竞争优势，从而增加市场份额和销售收入。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625" r="4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增加利润空间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83" r="30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08" r="9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降低成本可以直接增加企业的利润，提高企业的盈利能力和投资回报率。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降低成本可以使企业更好地应对市场的不确定性和变化，如原材料价格波动、劳动力成本上升等。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实现可持续发展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通过降低成本，企业可以更加高效地利用资源，减少浪费，从而实现可持续发展。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提高产品质量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降低成本并不意味着降低产品质量。相反，通过改进生产工艺和采购更优质的原材料，企业可以在降低成本的同时提高产品质量。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增强员工满意度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降低成本可以释放更多的资金用于员工福利和培训，从而提高员工满意度和忠诚度。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采购成本降低策略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建立全面的供应商评估体系，包括价格、质量、交货期、服务等多个方面，确保选择到最合适的供应商。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供应商评估与选择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与供应商建立长期稳定的合作关系，通过互信、互利、共赢的原则，降低交易成本和提高采购效率。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定期对供应商进行绩效考核，及时发现问题并采取措施，确保供应商的持续改进和优质供应。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供应商绩效考核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优化供应商选择与管理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将分散的采购需求集中起来，形成规模优势，提高议价能力和采购效率。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与其他企业或组织联合进行采购，共同分享采购资源和信息，降低采购成本。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联合采购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建立企业内部的采购中心，统一负责采购事务，实现采购流程的标准化和规范化。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采购中心建设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集中采购与联合采购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电子采购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利用电子商务平台进行采购，扩大供应商范围，提高采购透明度和竞争性。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招标采购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通过公开招标的方式引入竞争，让多个供应商参与竞标，从而获取更优惠的价格和质量更好的产品。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谈判技巧运用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掌握有效的谈判技巧，与供应商进行价格和质量谈判，争取更有利的采购条件。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469" r="546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439" r="43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引入竞争机制降低采购成本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生产成本控制方法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优化生产计划和调度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通过精确的生产计划和调度，合理安排生产资源和时间，避免生产过程中的等待和空闲时间，提高设备利用率。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实施生产自动化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在关键工序和环节引入机器人、自动化生产线等，实现生产过程的自动化和智能化，减少人工成本和提高生产效率。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引入先进设备和技术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采用高效、自动化的生产设备和技术，提高生产线的运行速度和稳定性，减少人工干预和错误，从而提高生产效率。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提高生产效率与自动化水平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根据产品特性和工艺流程，合理规划生产车间和设备布局，减少物料搬运和运输距离，提高生产流程的连贯性和效率。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通过对工艺流程的分析和优化，消除不必要的工序和环节，简化生产流程，提高生产效率。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简化工艺流程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在产品设计和开发阶段，充分考虑生产工艺和制造需求，实现设计与生产的并行进行，缩短产品开发周期和降低成本。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实施并行工程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优化生产布局与工艺流程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125" b="1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建立持续改进的机制和文化，鼓励员工提出改进意见和建议，不断推动生产过程的优化和成本的降低。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精益生产理念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引入精益生产理念，通过消除浪费、持续改进和全员参与等方式，不断提高生产效率和质量水平。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识别并消除浪费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对生产过程中产生的各种浪费进行识别和分类，如过度生产、等待时间、运输浪费等，并采取措施予以消除。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实施精益生产与减少浪费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库存成本优化措施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https://d.book118.com/615220104321011042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2024-09-04T08:15:51.091</cp:lastPrinted>
  <dcterms:created xsi:type="dcterms:W3CDTF">2024-09-04T00:15:51Z</dcterms:created>
  <dcterms:modified xsi:type="dcterms:W3CDTF">2024-09-04T00:15:53Z</dcterms:modified>
</cp:coreProperties>
</file>