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8CCAD-12E5-4225-9B82-1EB379559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02861-B440-430F-811D-4F90A28A1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798E2-1E09-4706-9869-39E019C3F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36FD1-617E-434F-A515-EFEC9C0C6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E4825-62A9-4BC3-BDB0-491F65F9A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C176A-A0C2-407F-A645-06D6BE126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3371D-58D2-4060-9849-30FE8A3BE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88E80-6113-4880-B488-5F8295B1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F3929-68B5-4AAE-BD85-734AE380E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22224C-D055-4EBE-8EBB-867F1B060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62AC2-712C-4FFA-81B1-13A0AAFF3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202312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德育安全工作培训会议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德育安全工作的重要性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德育安全工作的内容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德育安全工作的实施方法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德育安全工作的案例分享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德育安全工作的未来展望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德育安全工作的重要性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https://d.book118.com/615220231214011100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2024-09-08T13:03:12.746</cp:lastPrinted>
  <dcterms:created xsi:type="dcterms:W3CDTF">2024-09-08T05:03:12Z</dcterms:created>
  <dcterms:modified xsi:type="dcterms:W3CDTF">2024-09-08T05:03:14Z</dcterms:modified>
</cp:coreProperties>
</file>