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372B9-CF81-464E-8329-78CA21E93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F4B16-1AFA-491D-8602-9FE0F5824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EBCBA-A7A4-44C0-BD0B-F3F16830D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D1F4D-88EC-44B9-8C2E-BE855F046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852C57-AFB4-4B93-9478-4A9CA6A85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AB7856-3E86-46EC-843C-3317F054F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190517-BCFC-42B7-8030-3A050127F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E24CA-2E11-4E40-9443-86DB84E17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26E02-47F3-431F-9A4E-43D2A96BA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D2481-E3B1-43BB-9E37-95177FDEC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07BE2-F0C4-4859-BD3B-A18BC6E77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2033113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甲状腺术后护理疾病查房ppt课件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甲状腺术后护理概述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甲状腺术后日常护理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甲状腺术后复查与随访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甲状腺术后疾病预防与保健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甲状腺术后护理研究进展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甲状腺术后护理概述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良好的术后护理有助于减轻手术带来的不适，促进伤口愈合，加速患者康复。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625" r="2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通过科学的术后护理，可以降低感染、出血等并发症的发生率，提高手术效果。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有效的术后护理可以帮助患者更快地适应术后生活，提高生活质量。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对患者的病情状况、自身认知情况进行科学评估，制定个性化的护理计划。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将预防并发症和不良事件作为首要任务，采取有效的预防措施。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根据患者的恢复情况和病情变化，及时调整护理计划和措施。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甲状腺术后护理的基本原则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21" b="144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345" r="2734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甲状腺术后护理的常见问题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如何有效缓解术后疼痛，提高患者的舒适度。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如何保持呼吸道通畅，预防呼吸道并发症。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如何合理安排患者的营养与饮食，促进术后恢复。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如何给予患者必要的心理支持，帮助其克服术后焦虑和抑郁情绪。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营养与饮食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甲状腺术后日常护理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科学饮食，促进康复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甲状腺术后，患者需要遵循科学饮食原则，以促进康复。应选择高蛋白、高热量、高维生素的食物，如瘦肉、蛋、奶、新鲜蔬菜和水果等。同时，要避免食用辛辣、刺激性食物和饮品，以免影响伤口愈合。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适量运动，增强体质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甲状腺术后，患者应根据自身情况适量运动，以增强体质，促进康复。可以选择散步、慢跑、瑜伽等低强度运动方式，避免剧烈运动和过度疲劳。同时，要避免颈部剧烈摆动，以免影响手术效果。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保持良好心态，减轻焦虑抑郁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甲状腺术后，患者可能会因为手术创伤、疾病认知等因素产生焦虑、抑郁等不良情绪。此时，家属和医护人员应及时关注患者的心理状态，给予关爱和支持，帮助患者保持良好心态，减轻不良情绪的影响。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预防为主，及时处理并发症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术后，患者需要积极预防并发症的发生，如出血、感染、呼吸困难等。术后应密切观察患者的生命体征和颈部情况，如发现异常应及时就医。同时，要遵循医生的建议，按时服用药物，定期回诊复查，以便及时处理并发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甲状腺术后复查与随访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https://d.book118.com/615220331130011034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2024-08-29T21:26:17.795</cp:lastPrinted>
  <dcterms:created xsi:type="dcterms:W3CDTF">2024-08-29T13:26:17Z</dcterms:created>
  <dcterms:modified xsi:type="dcterms:W3CDTF">2024-08-29T13:26:19Z</dcterms:modified>
</cp:coreProperties>
</file>