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13C95-08E8-4335-8F60-5A9BAC533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E09D8-E5F2-4109-8EB5-5640D956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E5AE8-971C-4DAC-942E-288E016FC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022AC-8C3A-419E-87D0-298E296F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EB313-494D-43B8-A991-1ABB1F63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7E2CC-6ACF-482E-B0FB-C5B45698D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114F1-4680-4234-A848-F29F59382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A2C77-73E3-4AAD-A77D-550A7031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B8592-CB7F-4A46-A315-50499B77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4BE06-324E-42ED-B6C1-AEEBEBEEF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1CA64-21DF-49AA-9174-EDD5DFFC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102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预警网络威胁迎战网络危害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应急响应措施实施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合作与协同作战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法律法规与道德约束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网络威胁是指针对计算机网络系统及其存储、传输、处理的信息的潜在危害行为或事件，可能导致系统损坏、数据泄露、服务中断等严重后果。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根据攻击手段和目标，网络威胁可分为恶意软件、网络钓鱼、拒绝服务攻击、漏洞利用、身份盗用等多种类型。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随着网络技术的不断发展和普及，网络威胁的数量和种类也在不断增加，攻击手段更加隐蔽和复杂，防御难度越来越大。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网络威胁的影响范围不断扩大，从个人计算机到企业网络、政府机构、基础设施等各个领域都可能受到攻击，对国家安全、社会稳定和经济发展造成严重影响。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通过加密用户文件并索要赎金的方式实施攻击，给用户造成巨大损失。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分布式拒绝服务攻击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利用大量“僵尸网络”对目标网站发起洪水般的访问请求，导致网站瘫痪无法正常访问。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高级持续性威胁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针对特定目标进行长期、隐蔽的网络攻击，窃取敏感信息或破坏系统功能。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通过网络爬虫、日志分析等手段，收集网络中的异常流量、恶意行为等关键信息。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情报输出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运用数据挖掘、机器学习等技术，对收集到的数据进行深度分析，发现潜在威胁和攻击模式。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将分析结果以可视化报告、告警信息等形式输出，为决策提供支持。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情报收集与分析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根据已知的攻击特征和行为模式，识别网络中的潜在威胁。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对识别出的威胁进行风险评估，包括威胁的来源、目的、手段、影响范围等。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根据威胁的严重程度和影响范围，对威胁进行等级划分，以便制定相应的应对措施。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威胁评估与等级划分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根据威胁评估结果，编制相应的预警信息，包括预警等级、威胁描述、影响范围、防御建议等。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预警信息编制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通过安全信息平台、邮件、短信等多种渠道，向相关人员发布预警信息。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利用社交媒体、行业组织等渠道，扩大预警信息的传播范围，提高公众对网络威胁的认知和防范意识。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预警信息发布与传播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防御策略制定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46" b="81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493" r="11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系统漏洞修补与加固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漏洞扫描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定期使用专业的漏洞扫描工具对系统和应用程序进行扫描，以及时发现和修补潜在的安全漏洞。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保持系统和应用程序的最新版本，及时安装官方发布的补丁和安全更新，以防止攻击者利用已知漏洞进行攻击。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严格控制系统和应用程序的访问权限，采用最小权限原则，避免权限滥用和提权攻击。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配置入侵检测系统（IDS）和入侵防御系统（IPS），实时监测和防御恶意代码的入侵行为。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定期对系统和应用程序进行安全审计，检查是否存在异常行为和潜在的安全风险。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防病毒软件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安装可靠的防病毒软件，并定期更新病毒库，以便及时检测和清除恶意代码。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80" r="91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恶意代码防范与清除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https://d.book118.com/615221021023011101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2024-09-09T09:12:16.301</cp:lastPrinted>
  <dcterms:created xsi:type="dcterms:W3CDTF">2024-09-09T01:12:16Z</dcterms:created>
  <dcterms:modified xsi:type="dcterms:W3CDTF">2024-09-09T01:12:18Z</dcterms:modified>
</cp:coreProperties>
</file>