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4B581-5FDC-4F6F-99CC-B7EABEE18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6A766-C666-412B-B2FB-2AEFB770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E26C-04D4-4E49-BDAB-D7B8F15C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8E459-0F5E-4350-9582-3B8ECE833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21BCD-E7F8-49E8-B110-677CE143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C487B-0FF4-48ED-8B65-BC93720B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22E3A-BEEF-49C9-92E6-EDD74D93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F5D5C-70BB-42C4-8990-F62E8C78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62EDE-B521-4610-8530-2612C79A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9D2DF-6D82-4A72-A442-9A830123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FE894-91A6-42E6-A46F-4EE81372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1144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2023年筹建行政年终总结及年后展望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2023年筹建行政工作总结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2023年行政工作亮点分析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2024年行政工作展望与计划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团队建设与个人成长分享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随着公司业务的快速发展，筹建行政工作面临着越来越多的挑战和机遇。为了更好地满足公司发展的需求，提高筹建行政工作的效率和质量，需要对2023年的工作进行总结和反思。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总结2023年筹建行政工作的成果，分析存在的问题，并提出改进措施，为今后的工作提供参考。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本报告主要围绕2023年筹建行政工作的成果、问题、改进措施及未来展望展开。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涵盖了公司内部各个部门的筹建行政工作，包括项目筹建、行政事务、人力资源管理等方面。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2023年筹建行政工作总结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85" b="1828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完成公司新办公楼的选址、设计、施工及装修工作，确保公司顺利搬迁。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组织并实施各项筹建行政工作，包括办公设备采购、家具布置、网络布线等。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协调各部门之间的工作，确保筹建工作的顺利进行。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新办公楼顺利搬迁，提高了公司形象和员工满意度。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筹建行政工作高效有序，确保了公司各项工作的顺利进行。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节约了成本，实现了资源的有效利用。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68" b="13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在新办公楼装修过程中，遇到了施工延期和预算超支的问题。通过加强与施工队的沟通协调，优化设计方案，最终解决了问题。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在办公设备采购过程中，遇到了供应商交货不及时的问题。通过加强与供应商的沟通，提前做好采购计划，最终确保了设备及时到货。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在筹建行政工作中，遇到了人员配备不足的问题。通过加强内部协调和外部招聘，最终解决了人员短缺的问题。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2023年行政工作亮点分析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高效会议组织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通过提前规划、明确议程和时间管理，确保会议的高效进行，减少无效讨论和延误。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建立有效的团队协作机制，促进各部门之间的沟通与协作，确保工作的高效推进。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任务分配与跟进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明确任务目标、责任人和时间节点，及时跟进任务进度，确保工作按时完成。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高效组织与协调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员工关怀与福利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关注员工需求，提供多样化的员工关怀措施，如健康检查、节日礼品等，提高员工满意度。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行政支持与协助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为各部门提供行政支持，如文件管理、会议安排等，确保工作顺利进行。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通过改进服务流程、提高服务质量，提升客户满意度，树立良好企业形象。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优质服务提供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https://d.book118.com/615221144024011112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2024-09-18T06:57:17.129</cp:lastPrinted>
  <dcterms:created xsi:type="dcterms:W3CDTF">2024-09-17T22:57:17Z</dcterms:created>
  <dcterms:modified xsi:type="dcterms:W3CDTF">2024-09-17T22:57:19Z</dcterms:modified>
</cp:coreProperties>
</file>