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DDD4C-4CA9-459B-9BA5-20EB492E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C2DC5-A00E-4A44-86D8-E1875E3C8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D4241-DA88-4071-9F23-E8A535EA9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E92BE-AD83-4441-9177-41D02F682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DA470-E500-488E-8ACF-8F6975B58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ABF19-F472-4A9F-AFEC-332DBFC3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404017-28B5-4C04-8349-62B869978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09F80-B1AC-45E1-A35A-BF11E7A3B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24E1D-AEFA-46E0-BBA3-F23934AD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3EE1D-CEE1-45CB-BA39-642764DF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38F6B-CC1F-4238-B314-A2AFA43A0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212313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298645" y="543398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282828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98645" y="5901249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课程标准的意义和功能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课程标准基本概念及重要性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课程标准制定原则与依据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课程标准内容构成及特点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课程标准实施策略与方法探讨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课程标准效果评估与反思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课程标准基本概念及重要性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课程标准定义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课程标准是规定某一学科的课程性质、课程目标、内容目标、实施建议的教学指导性文件。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课程标准的作用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课程标准与教学大纲相比，在课程的基本理念、课程目标、课程实施建议等几部分阐述的详细、明确，特别是提出了面向全体学生的学习基本要求。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656" r="2365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随着教育改革的不断深入，课程标准在教育体系中的地位逐渐提升，成为引领教育发展的重要因素。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课程标准是保障教育质量的重要基础，它规定了学生在不同阶段应该达到的知识、能力和素质要求，为教育教学提供了明确的目标和方向。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教育改革背景下地位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课程标准与教育质量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我国课程标准体系不断完善，逐步形成了覆盖各学段、各学科的课程标准体系，为教育教学提供了有力的支撑。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国外许多国家和地区也高度重视课程标准建设，纷纷制定和修订各自的课程标准，以适应教育改革和发展的需要。同时，国际间也加强了课程标准的交流与合作，共同推动全球教育的进步与发展。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课程标准制定原则与依据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课程标准的制定应基于广泛的社会调研和科学的论证，确保课程目标和内容的科学性和合理性。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教学方法和手段的选择应符合教育教学规律，有利于学生的全面发展。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799" r="1179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课程内容的选择应符合学科发展的内在逻辑和学生心理发展的规律，反映学科的本质特征和内在联系。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科学性原则体现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课程标准应适应不同地区、不同学校和不同学生的实际情况，具有广泛的适应性。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课程标准应关注学生的个体差异，为不同学生提供多样化的学习机会和个性化的学习体验。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109" b="2210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课程标准应适应社会发展的需要，不断更新和调整，以反映时代的要求和科技的进步。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14" b="46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适应性原则分析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667" b="13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课程标准应具有明确的目标和具体的内容标准，便于教师和学生理解和实施。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课程标准应提供相应的教学建议和评价建议，为教师的教学和学生的学习提供指导。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课程标准应具有可操作性，方便教育行政部门和学校进行管理和监督。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课程标准内容构成及特点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https://d.book118.com/615221231303011112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2024-09-19T07:38:10.795</cp:lastPrinted>
  <dcterms:created xsi:type="dcterms:W3CDTF">2024-09-18T23:38:10Z</dcterms:created>
  <dcterms:modified xsi:type="dcterms:W3CDTF">2024-09-18T23:38:12Z</dcterms:modified>
</cp:coreProperties>
</file>