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FF5D2-3FFA-49BE-A0F2-EA1B74E12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87F5F2-D31E-4309-B4BD-0EF624006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40DE0-581D-4D55-984D-B69BA62E7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598E47-D4DE-4E00-BFC1-9FCD7C73A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1D69E9-B249-42DC-A149-C593BC6B9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82489C-443D-431B-884F-A43DEC8AA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53EAF6-38DF-4C26-B209-9A7DD9198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B9081-EBFE-456D-849B-8D9622860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91C34B-FC10-4A61-AC21-EAF0840DC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A27FA4-76DF-4DC3-90EB-38157F294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2E9B3-0C2C-4CFC-A539-DE9FE6A7F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222330244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加气站消防安全管理制度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消防安全管理制度总则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加气站消防安全管理制度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加气站消防安全管理制度案例分析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28" r="382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制定消防安全管理制度的目的是确保加气站的消防安全，防止火灾事故的发生，保障员工和顾客的生命财产安全。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根据国家和地方的法律法规要求，加气站必须建立完善的消防安全管理制度，并确保得到有效执行。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确保加气站消防安全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177" r="141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指专门为汽车提供天然气加气的场所，通常包括压缩天然气（CNG）加气站和液化天然气（LNG）加气站。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加气站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指采取各种措施和手段，确保加气站内的消防设施、器材完好有效，及时消除火灾隐患，防止火灾事故的发生。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消防安全管理制度总则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消防安全责任制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建立完善的消防安全责任制，将消防安全责任落实到每个岗位、每个人员，确保消防安全管理工作得到有效执行。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明确各级管理人员、操作人员、消防安全管理人员在消防安全管理中的职责，形成完整的消防安全管理体系。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消防安全管理组织架构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建立消防安全管理组织架构，明确各级管理人员、操作人员、消防安全管理人员在组织中的位置和职责。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定期召开消防安全管理会议，对消防安全管理工作进行总结、分析和部署，确保各项消防安全措施得到有效落实。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https://d.book118.com/615222330244011123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2024-09-27T16:10:39.222</cp:lastPrinted>
  <dcterms:created xsi:type="dcterms:W3CDTF">2024-09-27T08:10:39Z</dcterms:created>
  <dcterms:modified xsi:type="dcterms:W3CDTF">2024-09-27T08:10:40Z</dcterms:modified>
</cp:coreProperties>
</file>