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93FF6C-1DF7-49D8-AFBD-D956FB7B4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3AA4BE-82CE-422C-9417-6D198F5A1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498DED-157A-4C1F-863D-F6A3D6311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17DAA5-AF54-4168-83CF-D431E24FA1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C14CD1-1212-4C45-A46F-8BCB4AAF41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6DBA1C-0B3B-486F-966C-45114263C0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654C1C-1FEC-4D18-9AE0-B2A094B32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BAC53D-525F-4E46-AEFD-32B24C7E5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1A0914-5578-4595-A9B7-287ED298F0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580CCF-BB32-4453-8655-60735124F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904156-1FCD-429E-A577-7A35B0E1C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231001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运营绩效考核管理方案在业务发展中的作用解析与案例分析</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2024-01-29</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运营绩效考核管理方案在业务发展中的作用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运营绩效考核管理方案的挑战与解决方案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明确运营绩效考核管理方案的重要性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通过对运营绩效的考核管理，可以评估业务运营的效果，发现存在的问题，为业务优化提供依据。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适应市场竞争的需要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在激烈的市场竞争中，企业需要不断优化自身运营，提高运营效率，以保持竞争优势。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推动业务发展的内在要求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业务发展需要不断提升自身能力，包括运营能力、市场能力、创新能力等，而运营绩效考核管理方案正是推动这些能力提升的重要手段。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运营绩效考核管理方案的设计和实施情况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包括考核指标的设定、考核方法的选择、考核周期的确定等。</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运营绩效考核结果分析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对考核结果进行深入分析，包括各项指标的完成情况、存在的问题以及原因等。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运营绩效考核管理方案在业务发展中的作用</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结合案例分析，探讨运营绩效考核管理方案在推动业务发展、提升运营效率等方面的具体作用。</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未来改进方向和建议</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针对当前运营绩效考核管理方案存在的问题，提出改进方向和建议，以更好地推动业务发展。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运营绩效考核管理方案概述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数据驱动</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基于客观的数据进行绩效评估，确保考核的公正性和准确性。</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目标导向</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以明确的业务目标为导向，确保运营活动与战略目标保持一致。</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运营绩效考核管理方案是企业为了评估和提升运营效率而制定的一套系统性的考核和管理方法。</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过程监控</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对运营全过程进行实时监控，以便及时发现问题并调整策略。</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结果反馈</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将考核结果反馈给相关部门和人员，为决策提供依据。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通过绩效考核，发现运营过程中的问题和不足，进而优化流程、提升效率。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提升运营效率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将运营目标与绩效考核相结合，确保企业战略目标得以实现。</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确保目标实现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通过合理的绩效考核制度，激发员工的工作积极性和创造力。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激励员工积极性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不断优化运营绩效考核管理方案，推动企业适应市场变化、实现持续发展。</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促进企业持续发展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运营绩效考核管理方案的重要性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初级阶段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以简单的财务指标为主要考核标准。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发展阶段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引入非财务指标，关注客户满意度、内部流程优化等。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9313" r="293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运营绩效考核管理方案的历史与发展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成熟阶段：形成综合性的绩效考核体系，涵盖财务、客户、内部流程、学习与成长等多个维度。</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809" b="7809"/>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运营绩效考核管理方案的历史与发展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个性化定制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根据不同行业和企业的特点，定制个性化的绩效考核方案。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数字化转型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借助大数据、人工智能等技术手段，实现绩效考核的数字化、智能化。</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强调长期价值</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更加关注企业的长期价值和可持续发展能力。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运营绩效考核管理方案的历史与发展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运营绩效考核管理方案在业务发展中的作用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明确目标导向</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通过设定明确的绩效指标，使团队和个人明确工作目标和方向，提高工作效率。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优化流程管理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通过对业务流程的梳理和优化，减少不必要的环节和浪费，提高运营速度。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强化团队协作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通过绩效考核的激励和约束机制，促进团队成员之间的协作和沟通，形成高效的工作氛围。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提高运营效率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精准投放资源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通过对绩效数据的分析，找出高效和低效的环节，将资源向高效环节倾斜，实现资源的精准投放。</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提升资源利用效率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通过对资源的合理配置和调度，提高资源的利用效率，降低运营成本。</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促进内部竞争与合作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通过绩效考核的激励机制，激发团队内部的竞争意识和合作精神，推动资源的优化配置。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https://d.book118.com/615231001044011104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2024-09-13T22:03:09.906</cp:lastPrinted>
  <dcterms:created xsi:type="dcterms:W3CDTF">2024-09-13T14:03:09Z</dcterms:created>
  <dcterms:modified xsi:type="dcterms:W3CDTF">2024-09-13T14:03:12Z</dcterms:modified>
</cp:coreProperties>
</file>