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462DC-9921-469C-B0A9-267FC2FA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F43F2-991A-4CD9-9129-309AF62C9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525B-BBC0-42C4-92C4-BF8F056CE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DC6D-E01E-4867-91C9-BF2B62876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F07FC-642F-49D0-9030-4F8A84314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B9662-400E-4CCC-B8D0-DAEF85060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1B8E3-E7F5-45F4-98E5-BAB5FB60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D3184-7AEE-4999-80CD-7E8EE0A7B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76F97-14E3-4E6A-BF77-1D851D77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250E0-3B9A-41F6-BF1D-2F4D28DE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986E8-FD08-41DA-9F27-08D1551A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2143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企业行政人员述职报告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财务管理相关工作总结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保密意识培养和信息安全管理工作汇报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岗位变动情况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自入职以来，一直担任企业行政人员，负责公司的行政事务及日常管理工作。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入职时间及岗位变动情况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主要工作职责与任务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负责公司行政事务的规划、组织、协调和监督；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负责公司会议的组织、安排和实施，确保会议的顺利进行；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负责公司固定资产、办公用品的采购、管理和维护；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制定和完善行政管理制度和流程，提高行政管理效率；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80" b="1558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809" r="680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12" r="19412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在汇报周期内，成功组织了公司的年度工作会议，确保了会议的顺利进行和圆满结束；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完成了公司固定资产的盘点和清查工作，制定了相应的管理措施，加强了资产管理；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积极推进行政管理制度的完善和优化，提高了行政管理效率和质量；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协助公司领导处理了多起重要事务，提供了及时、准确的行政支持。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汇报周期内工作重点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行政管理工作成果展示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通过合理规划办公空间、更新办公家具和设备，为员工创造了一个舒适、整洁、高效的办公环境。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绿化及装饰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增加室内绿化植物和墙面装饰，营造宜人的工作氛围，提高员工的工作积极性和满意度。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推广节能环保理念，采用节能型电器和环保材料，降低企业能耗和排放，积极履行社会责任。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办公环境优化举措及效果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负责会议的筹备工作，包括会议通知、场地安排、设备调试等，确保会议的顺利进行。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50" r="2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详细记录会议内容和讨论结果，及时整理会议纪要并分发给与会人员，便于回顾和跟进。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会议记录与整理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对会议效果进行评估，收集与会人员的反馈意见，不断改进和提高会议组织水平。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会议组织与记录情况分析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接待来访客户及领导安排回顾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来访客户接待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热情接待来访客户，了解客户需求，协助客户与相关部门沟通，提供周到的服务。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领导视察安排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负责安排领导的视察活动，包括行程规划、场地布置、资料准备等，确保视察活动的顺利进行。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接待工作改进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不断总结接待工作经验，提高接待工作水平，为企业树立良好的形象。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人力资源管理工作汇报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针对不同岗位和层级，我们制定了详细的培训计划，并组织了多场内部培训和外部专家讲座，提高了员工的业务水平和综合素质。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按照年初制定的招聘计划，我们成功招聘了XX名新员工，涵盖了销售、技术、行政等多个岗位，有效补充了公司的人才队伍。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员工发展情况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我们建立了完善的员工晋升和职业发展通道，鼓励员工通过自身努力和不断学习提升自己的职业能力和发展空间。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500" r="6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员工招聘、培训与发展计划执行情况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7" r="33937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我们根据公司的战略目标和部门工作计划，对绩效考核体系进行了优化，制定了更加科学合理的考核指标和权重，确保了考核的公正性和客观性。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为了激发员工的工作积极性和创造力，我们不断探索新的激励方式，如优秀员工奖、创新奖、项目奖等，让员工在工作中获得更多的成就感和满足感。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我们将绩效考核结果与员工的晋升、薪酬调整等紧密挂钩，让员工明确自己的工作目标和努力方向，同时也为公司选拔优秀人才提供了依据。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绩效考核与激励机制完善过程分享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https://d.book118.com/615232143314011040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2024-09-01T04:19:15.368</cp:lastPrinted>
  <dcterms:created xsi:type="dcterms:W3CDTF">2024-08-31T20:19:15Z</dcterms:created>
  <dcterms:modified xsi:type="dcterms:W3CDTF">2024-08-31T20:19:17Z</dcterms:modified>
</cp:coreProperties>
</file>