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QCEJME+MS-UIGothic"/>
      <p:regular r:id="rId20"/>
    </p:embeddedFont>
    <p:embeddedFont>
      <p:font typeface="PFKKJO+QERWJO+ArialMT"/>
      <p:regular r:id="rId21"/>
    </p:embeddedFont>
    <p:embeddedFont>
      <p:font typeface="FBKNQS+OAUWTV+MicrosoftYaHei"/>
      <p:regular r:id="rId22"/>
    </p:embeddedFont>
    <p:embeddedFont>
      <p:font typeface="PKWIRA+RTIAVJ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9BF00-0C35-4EFB-8453-F4D950C76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583C8-0C3B-4A76-B9E3-D65F57109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CB2B0-5AC2-4DA1-83E5-C2498731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7A131-A9A3-4431-B5A5-B57985FC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2474A-3E63-488C-9FBB-10AF34AC1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16AFD-45FA-4B6B-92F8-5157A45D2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4554EF-FBAB-42D1-B9F2-631911C1B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F5612-0F91-482F-953F-70BECF534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9DD68-3B16-4657-A24C-4ED25014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7D4C3-641F-40CD-B029-B17002772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DA9C8-4C95-471D-B1E3-14584BAEC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2144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5325" y="108219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5150" spc="23">
                <a:solidFill>
                  <a:srgbClr val="000000"/>
                </a:solidFill>
                <a:latin typeface="QCEJME+MS-UIGothic"/>
                <a:cs typeface="QCEJME+MS-UIGothic"/>
              </a:rPr>
              <a:t>代管理的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5150" spc="25">
                <a:solidFill>
                  <a:srgbClr val="000000"/>
                </a:solidFill>
                <a:latin typeface="QCEJME+MS-UIGothic"/>
                <a:cs typeface="QCEJME+MS-UIGothic"/>
              </a:rPr>
              <a:t>革与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5150" spc="25">
                <a:solidFill>
                  <a:srgbClr val="000000"/>
                </a:solidFill>
                <a:latin typeface="QCEJME+MS-UIGothic"/>
                <a:cs typeface="QCEJME+MS-UIGothic"/>
              </a:rPr>
              <a:t>新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QCEJME+MS-UIGothic"/>
                <a:cs typeface="QCEJM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FKKJO+QERWJO+ArialMT"/>
                <a:cs typeface="PFKKJO+QERWJO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FBKNQS+OAUWTV+MicrosoftYaHei"/>
                <a:cs typeface="FBKNQS+OAUWTV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404649" cy="29783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FKKJO+QERWJO+ArialMT"/>
                <a:cs typeface="PFKKJO+QERWJO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代管理理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FKKJO+QERWJO+ArialMT"/>
                <a:cs typeface="PFKKJO+QERWJO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代管理的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革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FKKJO+QERWJO+ArialMT"/>
                <a:cs typeface="PFKKJO+QERWJO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代管理的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新方法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FKKJO+QERWJO+ArialMT"/>
                <a:cs typeface="PFKKJO+QERWJO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代管理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践案例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PFKKJO+QERWJO+ArialMT"/>
                <a:cs typeface="PFKKJO+QERWJO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84FF"/>
                </a:solidFill>
                <a:latin typeface="QCEJME+MS-UIGothic"/>
                <a:cs typeface="QCEJME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CEJME+MS-UIGothic"/>
                <a:cs typeface="QCEJME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PKWIRA+RTIAVJ+MicrosoftYaHei-Bold"/>
                <a:cs typeface="PKWIRA+RTIAV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65140" y="3340334"/>
            <a:ext cx="202536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QCEJME+MS-UIGothic"/>
                <a:cs typeface="QCEJME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管理的定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KWIRA+RTIAVJ+MicrosoftYaHei-Bold"/>
                <a:cs typeface="PKWIRA+RTIAV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管理是一种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程，通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过协调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和整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的各种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源，以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实现组织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和愿景。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KWIRA+RTIAVJ+MicrosoftYaHei-Bold"/>
                <a:cs typeface="PKWIRA+RTIAVJ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管理在任何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中都扮演着至关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重要的角色，它可以帮助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和机遇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定和繁荣。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管理模式的挑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的管理模式往往注重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、程序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和控制系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，但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种模式可能不再适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应现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的需求。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管理模式可能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工缺乏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和自主性，限制了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的灵活性和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化的能力。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革与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新的重要性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化的市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境和技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需要不断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革和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革和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新可以帮助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化，提高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争力，同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也可以激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造力和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PKWIRA+RTIAVJ+MicrosoftYaHei-Bold"/>
                <a:cs typeface="PKWIRA+RTIAV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31870" y="3340334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4550" spc="25">
                <a:solidFill>
                  <a:srgbClr val="000000"/>
                </a:solidFill>
                <a:latin typeface="QCEJME+MS-UIGothic"/>
                <a:cs typeface="QCEJME+MS-UIGothic"/>
              </a:rPr>
              <a:t>代管理理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550" spc="23">
                <a:solidFill>
                  <a:srgbClr val="000000"/>
                </a:solidFill>
                <a:latin typeface="QCEJME+MS-UIGothic"/>
                <a:cs typeface="QCEJME+MS-UIGothic"/>
              </a:rPr>
              <a:t>的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4550">
                <a:solidFill>
                  <a:srgbClr val="000000"/>
                </a:solidFill>
                <a:latin typeface="QCEJME+MS-UIGothic"/>
                <a:cs typeface="QCEJME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革命的影响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革命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管理提出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了新的要求，推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管理的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革命加速了城市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程，管理也从工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厂管理向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革命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来了生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方式的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化，使得管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理从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管理向科学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科学管理理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7105" y="4348853"/>
            <a:ext cx="2885875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科学管理理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起源于</a:t>
            </a:r>
            <a:r>
              <a:rPr sz="1500">
                <a:solidFill>
                  <a:srgbClr val="FFFFFF"/>
                </a:solidFill>
                <a:latin typeface="FBKNQS+OAUWTV+MicrosoftYaHei"/>
                <a:cs typeface="FBKNQS+OAUWTV+MicrosoftYaHei"/>
              </a:rPr>
              <a:t>19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末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BKNQS+OAUWTV+MicrosoftYaHei"/>
                <a:cs typeface="FBKNQS+OAUWTV+MicrosoftYaHei"/>
              </a:rPr>
              <a:t>20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初，代表人物是泰勒。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科学管理理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的核心是提高生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效率，通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研究工人工作的每个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，找出最佳的工作方法和流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科学管理理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论强调专业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分工、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准化和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范化，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为现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代管理理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奠定了基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科学理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兴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18639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科学理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起源于</a:t>
            </a:r>
            <a:r>
              <a:rPr sz="1500">
                <a:solidFill>
                  <a:srgbClr val="FFFFFF"/>
                </a:solidFill>
                <a:latin typeface="FBKNQS+OAUWTV+MicrosoftYaHei"/>
                <a:cs typeface="FBKNQS+OAUWTV+MicrosoftYaHei"/>
              </a:rPr>
              <a:t>20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FBKNQS+OAUWTV+MicrosoftYaHei"/>
                <a:cs typeface="FBKNQS+OAUWTV+MicrosoftYaHei"/>
              </a:rPr>
              <a:t>30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年代，代表人物是梅奥。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科学理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的核心是研究人的行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和心理，通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激励和引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导员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实现组织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科学理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论强调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人的主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性，提出了群体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力学、人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关系、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力等方面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的理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系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管理理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858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起源于</a:t>
            </a:r>
            <a:r>
              <a:rPr sz="1500">
                <a:solidFill>
                  <a:srgbClr val="FFFFFF"/>
                </a:solidFill>
                <a:latin typeface="FBKNQS+OAUWTV+MicrosoftYaHei"/>
                <a:cs typeface="FBKNQS+OAUWTV+MicrosoftYaHei"/>
              </a:rPr>
              <a:t>20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中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叶，代表人物是卡斯特和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罗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韦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的核心是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一个复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的系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，由多个子系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统组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成，需要从整体上考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管理。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管理理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论强调组织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的适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性和开放性，提出了系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统设计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组织变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革等方面的理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QCEJME+MS-UIGothic"/>
                <a:cs typeface="QCEJM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PKWIRA+RTIAVJ+MicrosoftYaHei-Bold"/>
                <a:cs typeface="PKWIRA+RTIAV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31870" y="3340334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4550" spc="25">
                <a:solidFill>
                  <a:srgbClr val="000000"/>
                </a:solidFill>
                <a:latin typeface="QCEJME+MS-UIGothic"/>
                <a:cs typeface="QCEJME+MS-UIGothic"/>
              </a:rPr>
              <a:t>代管理的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4550" spc="23">
                <a:solidFill>
                  <a:srgbClr val="000000"/>
                </a:solidFill>
                <a:latin typeface="QCEJME+MS-UIGothic"/>
                <a:cs typeface="QCEJME+MS-UIGothic"/>
              </a:rPr>
              <a:t>革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全球化与跨国管理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CEJME+MS-UIGothic"/>
                <a:cs typeface="QCEJME+MS-UIGothic"/>
              </a:rPr>
              <a:t>全球化管理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全球化的加速，企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越来越跨越国界，要求管理者具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球化的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野和跨文化沟通的能力，以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实现资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化配置和市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的拓展。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QCEJME+MS-UIGothic"/>
                <a:cs typeface="QCEJME+MS-UIGothic"/>
              </a:rPr>
              <a:t>跨国管理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跨国公司的崛起使得管理者需要具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跨地域、跨文化的管理能力，以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国家和地区的政治、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、文化差异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来的挑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QCEJME+MS-UIGothic"/>
                <a:cs typeface="QCEJM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信息化与数字化管理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CEJME+MS-UIGothic"/>
                <a:cs typeface="QCEJME+MS-UIGothic"/>
              </a:rPr>
              <a:t>信息化管理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302220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信息技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展使得企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可以更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高效地收集、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理、分析和利用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信息，以支持决策制定和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操作。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QCEJME+MS-UIGothic"/>
                <a:cs typeface="QCEJME+MS-UIGothic"/>
              </a:rPr>
              <a:t>数字化管理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数字化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型已成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展的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，管理者需要掌握数字技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运用大数据、人工智能等手段来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流程、提高运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QCEJME+MS-UIGothic"/>
                <a:cs typeface="QCEJME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新与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创业</a:t>
            </a:r>
            <a:r>
              <a:rPr sz="3000">
                <a:solidFill>
                  <a:srgbClr val="0084FF"/>
                </a:solidFill>
                <a:latin typeface="QCEJME+MS-UIGothic"/>
                <a:cs typeface="QCEJME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FFFFFF"/>
                </a:solidFill>
                <a:latin typeface="QCEJME+MS-UIGothic"/>
                <a:cs typeface="QCEJME+MS-UIGothic"/>
              </a:rPr>
              <a:t>新管理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争激烈的市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境中，企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需要不断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新以保持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。管理者需要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新意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新能力，推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品、技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等方面的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创业</a:t>
            </a:r>
            <a:r>
              <a:rPr sz="2300" spc="25">
                <a:solidFill>
                  <a:srgbClr val="FFFFFF"/>
                </a:solidFill>
                <a:latin typeface="QCEJME+MS-UIGothic"/>
                <a:cs typeface="QCEJME+MS-UIGothic"/>
              </a:rPr>
              <a:t>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鼓励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创业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掘新的商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机会，以推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的持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展。管理者需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要提供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创业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平台和支持，激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发员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情和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QCEJME+MS-UIGothic"/>
                <a:cs typeface="QCEJME+MS-UIGothic"/>
              </a:rPr>
              <a:t>造力。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https://d.book118.com/615232144211011114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QCEJME+MS-UIGothic</vt:lpstr>
      <vt:lpstr>PFKKJO+QERWJO+ArialMT</vt:lpstr>
      <vt:lpstr>Times New Roman</vt:lpstr>
      <vt:lpstr>FBKNQS+OAUWTV+MicrosoftYaHei</vt:lpstr>
      <vt:lpstr>PKWIRA+RTIAVJ+MicrosoftYaHei-Bold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2024-09-21T16:37:47.003</cp:lastPrinted>
  <dcterms:created xsi:type="dcterms:W3CDTF">2024-09-21T08:37:47Z</dcterms:created>
  <dcterms:modified xsi:type="dcterms:W3CDTF">2024-09-21T08:37:48Z</dcterms:modified>
</cp:coreProperties>
</file>