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BA26CC-6A98-4FBC-9A6F-CBD9A2938A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9BD9D-4BFF-4FD9-9FF6-504D9C0998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AA31C-CA83-41EC-A00D-F719EDCF6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D37C6-379A-43D5-9615-2DC94A5B1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063ACF-2DA4-4C52-AD26-11D27FAC2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6F7C96-2797-467C-9D76-CBDA65BAE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523B33-AD99-4DB4-91EF-C3584C04B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1B2E8F-7BA1-429E-B705-47BD52C99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DC8BC-8C9B-46DE-AE61-A965EE34B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441FF-3576-4620-814B-7A97B21BB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64945-B686-4A28-B177-DEC9262DF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23224034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临床医学专业认证自评报告的指标体系与评估方法解析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临床医学专业认证自评报告指标体系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临床医学专业认证自评报告的实施步骤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临床医学专业认证自评报告中存在的问题与对策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临床医学专业认证自评报告的实践意义与推广价值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保障医疗安全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确保临床医学专业毕业生具备扎实的医学理论知识和临床技能，减少医疗差错和事故，保障患者安全。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促进医学教育国际化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借鉴国际医学教育认证标准，推动我国临床医学专业教育与国际接轨，提升国际竞争力。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提高临床医学专业教育质量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通过认证自评，促进医学院校对临床医学专业教育质量的重视，推动教育教学改革，提高人才培养质量。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医学院校基本情况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包括学校历史、办学理念、师资力量、教学设施等方面的介绍。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临床医学专业教育情况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包括专业培养目标、课程设置、教学方法、实践教学等方面的说明。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教育质量保障措施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包括教学管理制度、学生管理制度、考试制度等方面的介绍。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教育成果与特色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包括毕业生质量、科研成果、社会服务等方面的展示。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临床医学专业认证自评报告指标体系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包括学校的办学理念、教育目标、教学计划等。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教学设施、实验室设备、图书馆资源等。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教师的学术背景、教学经验、科研能力等。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指标体系的构成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科研项目、科研成果、学术交流等。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科研实力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临床实践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学生素质、就业情况、社会声誉等。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课程设置、教学方法、学生评价等。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实习基地、临床教学、医疗服务等。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指标体系的构成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涵盖了临床医学专业的各个方面，确保评估的全面性。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基于教育理论和医学教育标准，确保评估的科学性。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各项指标具体明确，便于自评和专家评估操作。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随着医学教育和医疗技术的发展，指标体系可适时调整。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指标体系的特点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7561216" y="4243912"/>
            <a:ext cx="351668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7176058" y="3006206"/>
            <a:ext cx="423509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957845" y="4275469"/>
            <a:ext cx="426165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232857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导向作用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8117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引导学校和专业明确办学方向和目标，优化教育资源配置。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57845" y="3006206"/>
            <a:ext cx="3739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7557448" y="124218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557448" y="179806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通过对各项指标的分析，发现专业建设中存在的问题和不足。</a:t>
            </a:r>
          </a:p>
        </p:txBody>
      </p:sp>
      <p:sp>
        <p:nvSpPr>
          <p:cNvPr id="10" name="Freeform 10"/>
          <p:cNvSpPr/>
          <p:nvPr/>
        </p:nvSpPr>
        <p:spPr>
          <a:xfrm>
            <a:off x="4466824" y="2523538"/>
            <a:ext cx="905462" cy="905462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20729" y="3207577"/>
            <a:ext cx="1665683" cy="1665683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220648" y="2409031"/>
            <a:ext cx="1019969" cy="1019969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682449" y="3207577"/>
            <a:ext cx="1283490" cy="128349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232857" y="4526275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8117" y="508215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鼓励学校和专业不断创新和改进，提高教育教学质量和水平。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72066" y="451603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交流作用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172066" y="5071910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促进学校和专业之间的交流和合作，分享经验和成果。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指标体系的作用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评估方法解析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收集相关文献资料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收集国内外临床医学专业认证自评报告、评估指标体系、评估方法等相关文献资料。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整理与分析文献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对收集到的文献资料进行整理、分类、归纳，提炼出评估指标体系和评估方法的关键要素。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确定评估框架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基于文献分析结果，初步构建临床医学专业认证自评报告的评估框架，包括评估指标、评估标准、评估方法等。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文献分析法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专家咨询法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选择咨询专家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选择具有丰富临床医学经验和专业认证知识的专家进行咨询。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制定咨询问卷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根据评估框架，制定详细的咨询问卷，明确咨询目的、问题和要求。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实施专家咨询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将咨询问卷发送给专家，邀请专家对评估框架提出宝贵意见和建议。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整理与分析专家意见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对收集到的专家意见进行整理、分类、归纳，提炼出有价值的意见和建议，进一步完善评估框架。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制定考察计划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根据评估框架和专家意见，制定详细的现场考察计划，明确考察目的、对象、时间和要求。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实施现场考察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按照考察计划，组织专家团队对临床医学专业进行现场考察，深入了解实际情况。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整理与分析考察结果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对收集到的现场考察结果进行整理、分类、归纳，提炼出存在的问题和不足，为后续的改进提供参考。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现场考察法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https://d.book118.com/615232240340011103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2024-09-13T13:10:40.667</cp:lastPrinted>
  <dcterms:created xsi:type="dcterms:W3CDTF">2024-09-13T05:10:40Z</dcterms:created>
  <dcterms:modified xsi:type="dcterms:W3CDTF">2024-09-13T05:10:42Z</dcterms:modified>
</cp:coreProperties>
</file>