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3C4CB7-65CF-4619-8CF7-C51352E522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96CA12-59FA-4B5A-A813-34160C55C0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2AECA6-A9EA-4DCC-809D-EF9ECD1A41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F60C26-D485-486A-88C4-25FFF9729A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B39AD13-3514-4D62-8E1A-C225131572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D224A0B-8E90-4899-BDE9-49B0773DEF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1E05D36-22AD-46F3-B871-16D42A3EE3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0B853A-F6E3-4ACB-AC06-B651B6DEBF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5C796E-B320-4871-A72D-F2AC0685FC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D954E0-731E-4196-9895-717AF6A29A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4DBE4A-7FA7-44F5-AC83-1210D0A00E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5232331023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运用数据分析提升业务决策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数据分析基础概念与重要性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数据收集与整理方法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数据分析方法论述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业务场景中的数据分析应用实例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数据可视化在业务决策中作用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挑战与解决方案：运用数据分析提升业务决策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数据分析基础概念与重要性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数据分析定义及作用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数据分析定义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数据分析是一种通过统计、计算、可视化等手段，对大量数据进行处理、挖掘和解释的过程，旨在发现数据中的规律、趋势和有价值的信息。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数据分析作用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数据分析可以帮助企业更好地了解市场、客户和业务运营情况，为决策制定提供有力支持，优化业务流程，提高效率和竞争力。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提高决策准确性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基于数据的决策能够减少主观臆断和盲目性，提高决策的准确性和科学性。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发现问题和机会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数据分析可以揭示隐藏在大量数据中的问题和机会，为企业带来新的增长点。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优化资源配置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通过数据分析，企业可以更加合理地配置资源，提高资源利用效率。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数据驱动决策优势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511480" y="3223760"/>
            <a:ext cx="478346" cy="39941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511480" y="4805669"/>
            <a:ext cx="478346" cy="413650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常见数据类型及来源</a:t>
              </a:r>
            </a:p>
          </p:txBody>
        </p:sp>
      </p:grpSp>
      <p:sp>
        <p:nvSpPr>
          <p:cNvPr id="31" name="TextBox 31"/>
          <p:cNvSpPr txBox="1"/>
          <p:nvPr/>
        </p:nvSpPr>
        <p:spPr>
          <a:xfrm>
            <a:off x="6384512" y="2015068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如数据库中的表格数据、交易记录等，具有固定的格式和字段。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116604" y="3155950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非结构化数据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510528" y="3652633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如文本、图像、音频、视频等，没有固定的格式和结构。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116604" y="4743284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数据来源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510528" y="5239966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企业内部数据（如CRM系统、ERP系统等）、外部公开数据（如政府公开数据、行业报告等）、第三方数据（如市场调研数据、社交媒体数据等）。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116604" y="1472796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结构化数据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数据收集与整理方法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5039" r="15039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制定数据收集计划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确定数据收集的时间范围、频率和方式，以及所需的资源和技术支持。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明确业务需求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了解业务背景、目的和关键问题，确定数据收集的方向和重点。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定义数据指标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根据业务需求，定义关键的数据指标，如销售额、用户活跃度等。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确定数据收集目标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381" r="15381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调研数据收集工具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了解市场上主流的数据收集工具，如问卷调查、爬虫、API接口等。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评估工具适用性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根据数据收集目标和实际需求，评估不同工具的适用性、易用性和成本效益。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确定数据收集工具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选择最适合的数据收集工具，并进行相应的配置和调试。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选择合适的数据收集工具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0581" r="20581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去除重复、无效和异常数据，确保数据的准确性和一致性。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数据清洗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将数据转换为适合分析的格式和结构，如数据透视表、时间序列等。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数据转换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将不同来源的数据进行整合和关联，形成完整的数据视图。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数据整合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利用图表、图像等方式呈现数据，帮助决策者更直观地理解数据和分析结果。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数据可视化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数据清洗和整理技巧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数据分析方法论述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统计量计算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运用均值、中位数、标准差等统计量刻画数据的中心趋势、离散程度和分布形态。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数据探索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通过交叉表、相关系数等手段发现数据间的关联性和潜在趋势。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数据可视化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通过图表、图像等形式直观展示数据分布和特征，帮助决策者快速理解数据。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6408" r="16408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描述性统计分析法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1833" b="11833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通过建立因变量和自变量之间的回归方程，预测未来趋势或结果。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回归分析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研究按时间顺序排列的数据，揭示其随时间变化的规律，并预测未来。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时间序列分析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运用误差指标、置信区间等方法评估预测模型的准确性和可靠性。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预测模型评估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预测模型构建法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https://d.book118.com/615232331023011101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2024-09-09T09:14:24.662</cp:lastPrinted>
  <dcterms:created xsi:type="dcterms:W3CDTF">2024-09-09T01:14:24Z</dcterms:created>
  <dcterms:modified xsi:type="dcterms:W3CDTF">2024-09-09T01:14:26Z</dcterms:modified>
</cp:coreProperties>
</file>