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D3FDA-9D87-40FE-9DAF-0F9062F86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2C45B-81B7-438C-BAB9-009E7212E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4BA9B-222E-4543-933F-C3FA1226F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434F6-1761-48F9-9817-CADE17DBA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37DEFB-DF25-46B6-BE4F-8ABFAEF16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7CD558-9B4A-4E0C-93C8-1A74BDF2C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DF36F3-1F6C-475F-82BC-5D0C053CA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C8514-48CF-4869-B11C-9B1E3B31C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C7E05-6967-406D-AEFE-36B5108E3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D7547-4F8C-4EE6-87B1-2AD53C116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82668-9118-49C9-8263-A38BC1C0F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331411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盆腔炎病人护理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盆腔炎概述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盆腔炎概述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盆腔炎概述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给予患者关心和支持，缓解其焦虑、抑郁等情绪。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向患者介绍疾病相关知识，提高其认知水平，增强治疗信心。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指导患者保持良好的卫生习惯，勤换内裤，保持外阴清洁干燥。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鼓励患者适当锻炼，增强体质，提高免疫力。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根据病情需要，给予必要的营养支持。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指导患者进食高蛋白、高热量、高维生素、易消化的食物，避免刺激性食物和饮料。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272" r="10272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协助医生完成各项治疗工作，如药物治疗、物理治疗等。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观察患者病情变化，及时发现并处理异常情况。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通过问卷调查、体格检查和实验室检查等工具，全面评估患者的病情状况和自身认知情况。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按照一定的程序和步骤，依次进行初步评估、病情状况评估和认知情况评估，以确保评估结果的准确性和完整性。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盆腔炎患者常出现下腹部疼痛、腰痛等症状，影响日常生活和工作。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疼痛和心理问题可能导致患者睡眠质量下降，影响康复进程。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由于病情反复、病程较长，患者容易出现焦虑、抑郁等心理问题。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长期患病可能导致患者营养不良，影响身体康复。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常见护理问题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通过药物治疗、物理治疗和护理措施，缓解患者的疼痛症状，提高生活质量。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为患者提供心理支持和辅导，帮助其克服焦虑、抑郁等心理问题。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提高睡眠质量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通过改善睡眠环境、调整作息时间等方法，提高患者的睡眠质量。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根据患者的营养状况，为其制定个性化的饮食计划，提供必要的营养支持。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51" b="22051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6243" b="26243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盆腔炎患者应避免食用辛辣、油腻、生冷等刺激性食物，以免加重炎症反应。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患者应摄入足够的蛋白质、维生素和矿物质，以提高身体免疫力，促进康复。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保持充足的水分摄入有助于预防尿路感染等并发症。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411" b="2041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急性发作期应卧床休息，缓解期可适当活动，但避免过度劳累。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在医生指导下进行适量的有氧运动，如散步、瑜伽等，有助于提高身体免疫力。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保持良好的作息习惯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保证充足的睡眠和规律的作息时间，有助于病情恢复。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休息与活动指导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https://d.book118.com/615233141130011123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2024-09-27T04:30:11.936</cp:lastPrinted>
  <dcterms:created xsi:type="dcterms:W3CDTF">2024-09-26T20:30:11Z</dcterms:created>
  <dcterms:modified xsi:type="dcterms:W3CDTF">2024-09-26T20:30:13Z</dcterms:modified>
</cp:coreProperties>
</file>