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82FF44-1B35-4AA4-8C14-215D8A895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60ACD5-7DD9-4BDF-8037-0723AD533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39124-13F0-4FE4-86A1-A944D1139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4C0113-D919-46A6-91B8-FEB39C27C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12972C-14EB-45C7-BC5A-490C8AB6D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1BCC89-D969-4577-BFA9-74C873642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4B582F-59CF-41F9-B5E7-8513E3614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A4B3D4-E44B-406F-8386-7A33E53E8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7F7B2B-0C91-4589-9FE5-07E69DDF1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EE2CE7-1614-4ECC-8FBD-FA85952A1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9947D-FBFA-4858-B561-DA7029E03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23324201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智慧园区的物流与仓储布局——提升供应链效率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1252" y="5777992"/>
            <a:ext cx="23120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628530" y="5777992"/>
            <a:ext cx="2809438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物流与仓储现状分析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智慧化改造方案设计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供应链协同优化策略探讨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智能化设备选型及配置建议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数据驱动下的决策支持系统构建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智慧园区概述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49" b="1654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智慧园区是一种基于先进信息技术和智能化设备，实现园区内各项服务智能化、信息化和高效化的现代化园区。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随着物联网、大数据、人工智能等技术的不断发展，智慧园区的建设和发展呈现出快速增长的趋势，未来将成为城市发展的重要组成部分。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通过智能化设备和技术，实现物流信息的实时更新和处理，提高物流运输的准确性和时效性。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提高物流效率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优化仓储管理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降低运营成本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利用先进的仓储管理系统和自动化设备，实现仓库内货物的快速、准确、高效存储和取出。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通过智能化管理和优化运营流程，降低人力、物力和时间成本，提高企业的经济效益。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智慧园区在物流仓储中作用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国内外典型案例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国内案例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京东亚洲一号智慧物流园区，运用自动化设备和人工智能技术，实现了从入库、存储到出库的全程智能化管理，大幅提高了物流效率。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国外案例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新加坡裕廊岛智慧园区，通过先进的物联网技术和数据分析，实现了对园区内各项服务的实时监控和优化调度，提高了园区的整体运营效率。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物流与仓储现状分析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8542" r="28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静态仓储布局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传统仓储布局往往基于历史数据和经验进行规划，缺乏灵活性和动态调整能力。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人工操作主导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传统模式下，物流与仓储环节主要依赖人工操作，包括货物搬运、库存管理、订单处理等。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纸质化信息管理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信息的记录、传递和处理主要依赖纸质文档，信息化程度低，效率低下。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传统物流与仓储模式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人力成本高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人工操作不仅效率低下，而且人力成本高昂，难以满足现代物流对速度和准确性的要求。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信息不透明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纸质化信息管理导致信息不透明、不及时，容易造成信息传递错误和延误，影响供应链效率。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空间利用率低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静态仓储布局无法根据实际需求灵活调整，空间利用率低下，难以满足业务增长的需求。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存在问题及挑战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随着物联网、大数据、人工智能等技术的不断发展，未来物流与仓储将更加智能化，实现自动化操作和智能决策。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数字化技术将逐渐替代纸质化信息管理，实现信息的实时传递、处理和共享，提高供应链透明度和协同效率。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数字化信息管理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未来仓储布局将更加注重动态化和灵活性，根据实际需求和业务变化进行动态调整和优化，提高空间利用率和运营效率。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动态化仓储布局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智慧化改造方案设计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模块化设计原则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采用模块化设计，实现各功能模块的独立开发与灵活组合，提高系统可扩展性和可维护性。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标准化与开放性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遵循国际通用标准和行业规范，确保系统开放性和兼容性，降低集成难度和成本。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顶层设计思路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以全局视角进行智慧园区物流与仓储布局规划，确保各子系统间的协同与整合。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总体架构设计思路及原则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利用RFID、传感器等物联网技术，实现物流与仓储过程中物品信息的实时采集与监控。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物联网技术应用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大数据分析与优化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人工智能与机器学习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集成创新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运用大数据技术对海量物流数据进行挖掘和分析，为决策提供支持，优化资源配置。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引入AI和机器学习技术，实现智能调度、路径规划、异常检测等智能化功能。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通过技术创新与业务模式的融合，打造智慧化、高效化的物流与仓储体系。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关键技术应用与集成创新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培训与推广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对相关人员进行系统操作和维护培训，推动智慧化改造在园区的广泛应用。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部署与实施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将开发完成的系统部署到实际环境中，进行调试和优化。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系统开发与测试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按照设计方案进行系统开发，并进行严格的测试验证。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需求分析与评估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深入调研业务需求，明确智慧化改造的目标和范围。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技术选型与方案设计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针对实际需求，选择合适的技术和方案进行智慧化改造设计。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实施路径和步骤规划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供应链协同优化策略探讨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https://d.book118.com/615233242010011100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2024-09-07T17:00:50.831</cp:lastPrinted>
  <dcterms:created xsi:type="dcterms:W3CDTF">2024-09-07T09:00:50Z</dcterms:created>
  <dcterms:modified xsi:type="dcterms:W3CDTF">2024-09-07T09:00:53Z</dcterms:modified>
</cp:coreProperties>
</file>