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FE9C3-23D0-4787-9E33-D5359F728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40C36-DAB7-4F90-9992-E76A7F85D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277B3-97A7-4C2B-9846-37C7EEA47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22649-EC77-49ED-B960-969B4BD15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41B588-0B49-4512-8536-538E1D38A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719DEF-831C-4D42-BC58-AC9B0DE5C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C47A14-9CDF-4125-B641-5B2D1768F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5F256-034D-4C90-8E3F-96743B84F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D6E4D-EA3F-4E66-AFE5-225B20827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5AC37-DF85-4971-A31C-C783343B4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EC4D8-4582-4DF7-855C-6FE4AC18C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342110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工程技术管理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工程技术管理概述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工程技术管理体系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工程技术管理实施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工程技术风险管理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工程技术团队建设与管理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工程技术管理优化与创新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工程技术管理概述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随着社会经济的发展和科技的进步，工程建设规模不断扩大，技术复杂度不断提高，对工程技术管理的要求也越来越高。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工程技术管理是指对工程建设过程中的技术活动进行计划、组织、指挥、协调和控制的一系列管理活动。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248" b="62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工程技术管理的重要性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确保工程建设质量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通过有效的技术管理，可以确保工程建设过程中的各项技术指标符合设计要求和相关标准，从而保证工程质量。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提高工程建设效率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合理的技术管理可以优化施工流程，提高施工效率，缩短工程建设周期，降低建设成本。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促进技术创新与应用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工程技术管理不仅关注现有技术的应用，还积极推动新技术的研发和应用，提高企业的技术水平和竞争力。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目标：确保工程建设过程中的技术活动顺利进行，实现工程建设的质量、安全、进度和成本等目标。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工程技术管理的目标与任务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组织编制和审查工程建设的技术方案、施工图纸等技术文件。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制定技术管理制度和流程，明确各级技术人员的职责和权限。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工程技术管理的目标与任务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75" r="14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监督和管理施工过程中的各项技术活动，确保施工质量和安全。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协调解决工程建设过程中的技术问题，推动技术创新和应用。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负责工程建设的技术验收和评估工作，确保工程符合设计要求和相关标准。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工程技术管理的目标与任务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工程技术管理体系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工程技术管理部门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设立专门的工程技术管理部门，负责全面管理和协调工程技术工作。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岗位职责明确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明确各个岗位的职责和权限，确保工程技术工作的顺利进行。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跨部门协作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加强与其他相关部门的沟通和协作，形成高效的工作机制。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建立完善的工程技术管理规章制度，规范工程技术工作流程。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制定工程技术管理规章制度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推行工程技术标准化管理，提高工作效率和质量。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建立监督检查机制，对工程技术工作进行定期或不定期的检查和评估。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监督检查机制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规章制度与流程规范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建立工程技术信息共享平台，实现信息资源的共享和有效利用。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信息共享平台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定期召开工程技术管理会议，汇报工作进展、交流经验、解决问题。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加强与其他相关部门的沟通和协作，确保工程技术工作的顺利进行。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信息沟通与协调机制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工程技术管理实施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根据工程需求和目标，制定合理的设计方案，明确设计原则、标准和要求。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设计方案制定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设计文件编制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设计评审与优化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设计变更管理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按照设计方案，编制详细的设计文件，包括图纸、说明书、计算书等。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组织专家对设计文件进行评审，提出优化建议，确保设计的科学性和合理性。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对设计过程中出现的变更进行严格控制和管理，确保变更符合工程要求和标准。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工程设计管理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https://d.book118.com/615234211014011102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2024-09-10T20:16:39.128</cp:lastPrinted>
  <dcterms:created xsi:type="dcterms:W3CDTF">2024-09-10T12:16:39Z</dcterms:created>
  <dcterms:modified xsi:type="dcterms:W3CDTF">2024-09-10T12:16:41Z</dcterms:modified>
</cp:coreProperties>
</file>