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CC77B-3B2F-453B-83EB-E59663401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16CD4-5FCA-4D3A-BF2A-A316978CF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73320-ABC5-4EBD-8AE7-53B1DCEEF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441BD-303F-455E-976F-A61261369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444E44-C889-49FD-AD17-47BB3AA93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6632F9-758D-4F90-AFB5-57080E88D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DBD92B-7D92-4228-A2F1-AF10D6FC9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2BD79-5FDB-4EB8-B30D-F6F2ECC43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4C37E-FB13-4BDC-8E5A-924885D92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51548-D842-443D-89D4-E4722D3C1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79A2A-E4D3-4419-B9F7-219E822B5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4004234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《手厥阴心包经》PPT课件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《手厥阴心包经》简介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《手厥阴心包经》的穴位和功能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《手厥阴心包经》的经络和穴位图解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《手厥阴心包经》的实践应用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《手厥阴心包经》的常见问题解答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《手厥阴心包经》简介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起源于古代中医理论，是人体经络系统中的重要组成部分。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在多个古代医学文献中均有记载，并在长期的医疗实践中得到验证和发展。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《手厥阴心包经》的起源和历史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036" b="250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手厥阴心包经是人体十二经脉之一，主要分布于手臂内侧，与心脏及心包络相联系。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具有调节心包络功能、治疗心系疾病的作用，同时对调节情志、缓解压力等方面也有显著效果。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《手厥阴心包经》的基本概念和特点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《手厥阴心包经》在现代医学中的应用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心理调适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通过刺激手厥阴心包经的相关穴位，有助于缓解焦虑、抑郁等情绪问题，对心理调适具有一定的辅助作用。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疼痛缓解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对于一些慢性疼痛，如颈椎病、肩周炎等引起的手臂疼痛，刺激手厥阴心包经的相关穴位可以起到缓解疼痛的作用。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促进血液循环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手厥阴心包经与心脏及血液循环系统密切相关，刺激该经络的相关穴位可以促进血液循环，对预防心血管疾病有一定的帮助。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《手厥阴心包经》的穴位和功能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大陵穴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位于腕掌横纹的中点处，当掌长肌腱与桡侧腕屈肌腱之间。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内关穴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位于前臂掌侧，当曲泽与大陵的连线上，腕横纹上2寸，掌长肌腱与桡侧腕屈肌腱之间。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间使穴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位于前臂掌侧，当曲泽与大陵的连线上，腕横纹上3寸，掌长肌腱与桡侧腕屈肌腱之间。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曲泽穴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位于肘横纹中，当肱二头肌腱的尺侧缘。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郄门穴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位于前臂掌侧，当曲泽与大陵的连线上，腕横纹上5寸。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手厥阴心包经的穴位介绍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间使穴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主治心痛、心悸、胃痛等心胃疾病，还可用于治疗疟疾、热病等。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曲泽穴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主治心痛、心悸、胃痛等心胃疾病，也可用于治疗肘臂挛痛。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郄门穴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主治心痛、心悸、胸痛等心胸疾病，还可用于治疗咳血、呕血等血症。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内关穴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主治心痛、心悸、胸闷等心胸疾病，还可用于治疗失眠、癫痫等神志疾病。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大陵穴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主治心痛、心悸、胸闷等心胸疾病，还可用于治疗口臭、喉痹等口腔疾病。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手厥阴心包经穴位的功能和作用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使用拇指指腹或食指、中指的指腹进行按压或揉捏，每个穴位按摩1-2分钟，每天2-3次。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按摩力度要适中，不要过度用力以免造成不适；孕妇慎用；穴位处皮肤有破损或炎症时不宜按摩。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手厥阴心包经穴位的按摩方法和注意事项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《手厥阴心包经》的经络和穴位图解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https://d.book118.com/615240042342011041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2024-09-02T20:13:15.098</cp:lastPrinted>
  <dcterms:created xsi:type="dcterms:W3CDTF">2024-09-02T12:13:15Z</dcterms:created>
  <dcterms:modified xsi:type="dcterms:W3CDTF">2024-09-02T12:13:17Z</dcterms:modified>
</cp:coreProperties>
</file>