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71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5F5C4-FEA7-420F-92A3-5769BC4C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34C4-ED8A-4098-B000-545496A53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F8C03-DFE4-4556-BBC2-7E6FEC6D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B7566-9967-4E65-ACF4-309C4251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41E6B-1B69-47CB-81FE-197ECC5D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D1AD5-BF8B-436B-8620-18A6EB1E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A9A0F-1EB3-40EC-A835-C8759439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E06AB-F3B2-4725-BECD-C8DADDC3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B3B57-0427-4DA9-B1B2-AF0734A9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DDBC-F358-44CD-A03E-715E3463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DCFDE-BEA4-4BD5-A033-2880266D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706" r:id="rId2"/>
    <p:sldLayoutId id="2147496707" r:id="rId3"/>
    <p:sldLayoutId id="2147496708" r:id="rId4"/>
    <p:sldLayoutId id="2147496709" r:id="rId5"/>
    <p:sldLayoutId id="2147496710" r:id="rId6"/>
    <p:sldLayoutId id="2147496711" r:id="rId7"/>
    <p:sldLayoutId id="2147496712" r:id="rId8"/>
    <p:sldLayoutId id="2147496713" r:id="rId9"/>
    <p:sldLayoutId id="2147496714" r:id="rId10"/>
    <p:sldLayoutId id="21474967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4100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法律事务专员合规工作PPT模板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合规工作的重要性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PPT模板的主要内容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PPT模板的使用方法和注意事项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案例分析和实际应用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https://d.book118.com/615241002220011043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法律事务专员合规工作PPT模板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2024-09-05T11:55:42.503</cp:lastPrinted>
  <dcterms:created xsi:type="dcterms:W3CDTF">2024-09-05T03:55:42Z</dcterms:created>
  <dcterms:modified xsi:type="dcterms:W3CDTF">2024-09-05T03:55:44Z</dcterms:modified>
</cp:coreProperties>
</file>