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2711B-E8E7-4A38-939B-2C0E6ACAA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0AD54-4B7F-450B-A029-D9E5EC087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7D7E8-D7D4-4B8D-B80C-EAF870BF7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652C3-F828-43DE-B2BB-C63EC08AA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0FC93C-514E-4518-897F-C31E70BDE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E8C52-3F14-473C-BB95-892AFA6E8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3BB23-3C5F-43F0-9C48-22729940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306BE-8910-46AA-9B90-B864F312B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AAF31-DA10-4BAE-BB27-BECE9AE6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B62E5-4701-429B-82CB-6017A9E50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479B1-AABA-4E68-B844-9ABB14B32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4100233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职业中专外科护理ppt课件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外科护理的核心知识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职业素养与伦理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外科护理的定义与特点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外科护理是护理学的一个重要分支，主要针对外科疾病患者提供全面的护理服务，包括病情观察、疼痛管理、康复指导等方面。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外科护理需要与医生、药师、营养师等多个学科进行合作，共同为患者提供最佳的医疗服务。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外科护理涉及许多专业的护理技术和操作，要求护士具备较高的专业素养和技术水平。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外科疾病往往病情复杂、变化快，要求护士具备敏锐的观察力和应对能力，以保障患者的安全。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通过提供优质的护理服务，能够满足患者的需求，提高患者的满意度。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外科护理不仅关注疾病的治疗，还注重患者的康复和功能恢复，有助于提高患者的生活质量。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通过专业的护理措施，能够预防和减少并发症的发生，降低患者的风险。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外科护理起源于古代，随着医学的发展和进步，外科护理逐渐发展成为一个专业。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现代外科护理已经形成了完善的学科体系，涵盖了多个专业领域，为患者提供全方位的护理服务。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随着医疗技术的不断进步，外科护理将更加注重专业化和精细化，同时也会更加注重患者的心理和社会需求。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外科护理的核心知识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外科病人常见疾病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列举常见的外科疾病，如创伤、骨折、肿瘤等，并简要介绍其护理要点。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外科病人护理流程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介绍外科病人从入院到出院的全程护理流程，包括病情评估、护理计划制定、护理措施实施和效果评价。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外科病人护理概述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介绍外科病人的特点、护理需求和护理目标。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外科病人护理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介绍外科感染的概念、分类、发生机制和危害。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外科感染概述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外科感染预防措施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外科感染控制措施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列举预防外科感染的措施，如手术室消毒、手术器械和敷料的消毒灭菌、手术过程中的无菌操作等。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介绍感染发生后的控制措施，如隔离、消毒、使用抗菌药物等。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外科感染预防与控制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介绍外科病人常见的营养问题，如营养不良、代谢紊乱等，以及其对病人康复的影响。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外科病人营养需求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介绍营养支持的方式，如肠内营养、肠外营养等，并比较其优缺点。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介绍在营养支持过程中的护理要点，如营养液的输注、管道护理等。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外科营养支持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疼痛治疗方法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列举常见的疼痛治疗方法，如药物治疗、物理治疗、心理治疗等。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介绍疼痛护理的要点，如疼痛评估、疼痛记录、非药物性缓解疼痛的方法等。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介绍疼痛的概念、分类、评估方法及其对病人的影响。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介绍伤口的概念、分类和愈合过程。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伤口处理原则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介绍伤口处理的基本原则，如清洁、消毒、包扎等。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特殊伤口护理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针对某些特殊类型的伤口，如压疮、糖尿病足溃疡等，介绍其护理要点和注意事项。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包括患者体位的调整、伤口的清洁与包扎、测量生命体征等。这些是外科护理中最基本的技能，对于患者的康复至关重要。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基础护理技术是保障患者舒适、预防并发症、促进康复的重要手段。通过这些技术，护士能够为患者提供全方位的护理服务，满足患者的生理和心理需求。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基础护理技术的实施需要遵循一定的规范和流程。护士需要经过专业培训和实践经验的积累，确保在实施过程中能够准确、熟练地完成各项操作。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基础护理技术的实施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https://d.book118.com/615241002331011113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2024-09-20T18:29:22.174</cp:lastPrinted>
  <dcterms:created xsi:type="dcterms:W3CDTF">2024-09-20T10:29:22Z</dcterms:created>
  <dcterms:modified xsi:type="dcterms:W3CDTF">2024-09-20T10:29:24Z</dcterms:modified>
</cp:coreProperties>
</file>