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478D04-2F62-46F9-90A6-DB6C07F72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6FAC3-9961-4935-8F61-AB1599BAC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3590A-55ED-42AA-92CF-44FCB8438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7873A5-6641-44DF-8B08-A73BCF493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9C5AD6-8037-499D-A12F-E1694791D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9A8B25-0499-439F-B094-10A35729D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146A45-F926-411D-83E7-DB630EE6B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C96C3E-2C79-477B-A5F5-C32CE8B70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BA631A-6B80-4DB5-9F68-44A5892D5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B2BFC-5703-4B27-8359-4140D1339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033CC-B9C0-4FB2-99BE-EABDE1280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24232303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急诊科护士护理查房ppt课件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护理查房的目的与流程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急诊科常见疾病的护理要点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急诊科护理操作技能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急诊科护士的沟通技巧与心理护理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急诊科护士的培训与发展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急诊科是医院中专门处理紧急病情和意外伤害的科室，提供24小时不间断的医疗服务。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急症、病情复杂多变、患者流量大、紧急抢救多、家属情绪紧张焦虑等。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为急危重症患者提供及时有效的救治，降低病死率。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保障患者生命安全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优化医疗资源配置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促进医护人员快速成长，提高医疗技术水平和服务质量。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合理分配医疗资源，提高医疗资源利用效率。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协助医生进行紧急救治、病情观察、护理操作、记录病历等。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具备扎实的专业知识和技能、快速反应能力、团队协作能力、良好的沟通能力等。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急诊科护士的职责与要求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护理查房的目的与流程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护理查房是护士对病人进行系统检查、观察病情、了解病人情况的过程，是护士评估病人病情和需求的重要手段。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通过护理查房，护士可以全面了解病人情况，评估病人病情，制定个性化的护理计划，提高护理质量，促进病人康复。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护士需要提前了解病人的病情、病史、治疗情况等信息，准备好必要的护理工具和记录表格。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护士进入病房，对病人进行系统检查，观察病情变化，询问病人的感受和需求，评估病人的情况。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实施阶段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护士对查房情况进行总结，记录病人的情况和护理需求，制定个性化的护理计划，并及时与医生、其他护士进行沟通和协作。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总结阶段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48" r="1694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467" r="1946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护士在查房过程中要尊重病人的隐私，避免泄露病人的个人信息和病情。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护士在查房过程中要仔细观察病人的病情变化，及时发现并处理异常情况。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护士在查房过程中要与医生密切协作，共同制定病人的护理计划和治疗方案。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护士在查房过程中要不断提高自身的专业知识和技能水平，提高护理质量。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尊重病人隐私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注意观察病情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与医生协作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提高自身素质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急诊科常见疾病的护理要点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严密监测，及时处理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对急性心肌梗死患者，应严密监测其生命体征，观察有无心律失常、心力衰竭等症状。同时，应确保患者绝对卧床休息，遵医嘱给予吸氧、镇痛等处理，并协助医生做好溶栓或介入治疗的准备工作。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急性心肌梗死的护理要点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875" r="25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预防并发症，促进康复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脑卒中患者容易发生褥疮、肺部感染等并发症，因此应定时为其翻身、拍背，保持皮肤清洁干燥。同时，应尽早进行康复训练，如肢体被动运动、语言康复等，以促进患者早日康复。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脑卒中的护理要点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快速评估，优先处理危及生命的伤情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对于严重创伤患者，应迅速评估其伤情，优先处理危及生命的伤情，如控制出血、保持呼吸道通畅等。同时，应密切观察患者的生命体征，遵医嘱给予相应治疗，并做好记录。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严重创伤的护理要点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https://d.book118.com/615242323032011040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2024-08-31T01:35:43.720</cp:lastPrinted>
  <dcterms:created xsi:type="dcterms:W3CDTF">2024-08-30T17:35:43Z</dcterms:created>
  <dcterms:modified xsi:type="dcterms:W3CDTF">2024-08-30T17:35:45Z</dcterms:modified>
</cp:coreProperties>
</file>