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92081E-8D8D-4341-8E79-F8B048E25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51062-A87B-41AE-B35B-D44BEAAFE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CBE51-E64D-4B08-9D66-4CDCF5EAD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CEA64-27B9-4CED-BD1B-3902CE3EA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62FD6D-2BEE-4F24-804A-7C09C785E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816403-8F06-4ABE-9288-BDB056AB8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32FEBD-D5E3-4240-AB1A-59AC9FDBE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C13550-8F85-454C-A86D-8A4154035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A8C445-DD23-4778-8026-9D074BB87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832FE4-2882-4BA7-871E-B20F7B597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7B73C-CB25-42EB-8032-329F61360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24234413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电子工程师年终工作总结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0000"/>
                </a:solidFill>
              </a:rPr>
              <a:t>作者：凯辰文创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工作亮点与成果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负责模块电路设计，已按期完成并顺利通过测试，性能达标。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项目A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项目B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项目C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负责整体系统调试，解决了若干关键技术问题，项目已成功交付客户。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参与电路板制作和布线，确保了项目进度和质量。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4" r="316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负责电路设计及系统整合，已完成初样机制作，正进行性能测试和优化。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新产品D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参与了前期调研和方案制定，为后续开发提供了有力支持。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新产品E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新产品开发情况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为客户提供了技术咨询和解决方案，得到了客户的好评。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377" r="1137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028" r="402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技术支持案例F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深入研究并解决了长期困扰团队的技术难题，提高了工作效率。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技术难题G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快速响应并处理了突发故障，保障了生产线的稳定运行。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故障排除H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技术支持与问题解决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工作亮点与成果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负责设计和实施了一套智能家居控制系统，实现了远程控制家电、定时任务等功能，大大提高了家庭生活的便利性。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参与了公司工业自动化设备的升级改造项目，通过引入先进的控制技术，提高了设备的生产效率和稳定性。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成功项目介绍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工业自动化设备升级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智能家居控制系统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低功耗电路设计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在项目中成功应用了低功耗电路设计技术，有效降低了产品的能耗，延长了电池使用寿命。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高速信号处理算法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研究并应用了高速信号处理算法，优化了数字信号传输的质量，提高了系统的实时性能。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54" r="2535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技术创新与突破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07" r="2000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与研发、销售、市场等部门紧密合作，确保项目从设计到实施的顺畅进行，及时响应客户需求。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在团队内部建立了有效的沟通机制，定期召开项目进度会议，及时解决遇到的问题和困难。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团队合作与沟通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https://d.book118.com/615242344134011121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2024-09-24T12:15:00.983</cp:lastPrinted>
  <dcterms:created xsi:type="dcterms:W3CDTF">2024-09-24T04:15:01Z</dcterms:created>
  <dcterms:modified xsi:type="dcterms:W3CDTF">2024-09-24T04:15:02Z</dcterms:modified>
</cp:coreProperties>
</file>