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9C10-552E-4084-AE39-5105D3A8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508B-A803-469D-9F2C-0A150D51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72832-2011-4589-8394-159C3CDF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3038D-66DF-4CF1-AB96-DA68A3C79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19057-15B4-4A58-B92B-979CDF47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523D9-A895-423C-AE9F-EF2C12C8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17286-A94F-4F33-AD10-8F0559F7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84E1D-49CC-4C1D-AA69-43F2567F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43995-1145-4277-B0F3-912E4247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7D93B-F022-40A7-8CEA-11FE5719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044B-0784-4E92-9216-81B504EE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43322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中国农村电商市场现状及前景分析报告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中国农村电商市场发展建议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随着互联网技术的普及和电子商务的快速发展，中国农村电商市场逐渐崛起，为农村经济发展和农民增收提供了新的动力。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本报告旨在深入分析中国农村电商市场的现状、特点及存在的问题，探讨其未来发展趋势和前景，为政府、企业和投资者提供决策参考。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本报告涵盖了中国农村电商市场的整体情况，包括市场规模、发展水平、主要模式、政策环境等方面。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本报告将重点关注农村电商在促进农产品上行、推动农村经济发展、提高农民收入等方面的作用，以及面临的挑战和机遇。同时，还将对农村电商的未来发展趋势进行预测和分析。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中国农村电商市场现状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中国农村电商市场规模巨大，随着农村互联网普及率的提高和农民消费观念的转变，农村电商市场呈现出快速增长的态势。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近年来，农村电商交易额逐年攀升，已经成为推动农村经济发展的重要力量。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交易额逐年攀升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农村电商市场结构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目前，中国农村电商市场以平台型电商为主导，如淘宝、京东等电商平台在农村市场占据重要地位。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平台型电商为主导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随着市场竞争的加剧，越来越多的垂直型电商开始涉足农村市场，专注于某一领域的商品销售。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垂直型电商崭露头角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农村电商市场上的商品种类繁多，包括农资、农产品、日用品等，满足了农民多元化的消费需求。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农村电商市场的价格相对透明，消费者可以通过比较不同平台的价格和质量，选择最合适的商品。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价格透明化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农村电商提供了便捷的购物体验，农民可以足不出户地购买到全国各地的商品，并享受到送货上门等便捷服务。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服务便捷化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农村电商市场受地域因素影响较大，不同地区的农村电商市场呈现出不同的特点和发展趋势。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地域性明显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农村电商市场特点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中国农村电商市场发展前景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近年来，中国政府出台了一系列扶持农村电商发展的政策，包括财政补贴、税收优惠、金融支持等，为农村电商市场创造了良好的政策环境。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政府加大了对农村基础设施建设的投入，包括农村道路、物流、仓储等，为农村电商的发展提供了必要的硬件支持。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电商扶贫政策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政府将电商扶贫作为精准扶贫的重要手段，通过引导和支持农村电商发展，帮助贫困地区实现脱贫致富。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农产品上行需求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随着消费者对优质农产品需求的增加，农产品上行市场潜力巨大。农村电商为农产品提供了更广阔的销售渠道，有助于解决农产品销售难的问题。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农村消费升级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随着农民收入水平的提高，农村消费升级趋势明显。农村电商为消费者提供了更多样化、高品质的商品选择，满足了农村消费者的购物需求。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城乡市场融合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农村电商的发展有助于打破城乡市场壁垒，促进城乡市场融合。通过电商平台，城乡居民可以更加便捷地交流和交易，推动了城乡经济的协同发展。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随着移动互联网在农村地区的普及，越来越多的农民开始使用智能手机和互联网。这为农村电商的发展提供了广阔的用户基础和技术支持。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物流技术的不断创新为农村电商的发展提供了有力保障。例如，无人机配送、智能仓储等技术的应用，提高了农村电商的物流效率和配送准确性。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大数据和人工智能技术在农村电商领域的应用日益广泛。通过对用户行为、市场需求等数据的分析和挖掘，农村电商平台可以更加精准地进行商品推荐和营销策略制定，提高运营效率和用户满意度。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中国农村电商市场竞争格局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作为农村电商市场的领导者，阿里巴巴通过旗下的淘宝、天猫等平台，为农村消费者提供丰富的商品选择和便捷的购物体验。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京东凭借其强大的物流体系和供应链管理，在农村电商市场中占据重要地位，为农村消费者提供快速、可靠的购物服务。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拼多多通过社交电商模式，以低价、团购等方式吸引农村消费者，迅速崛起为农村电商市场的重要力量。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https://d.book118.com/615243322332011120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2024-09-23T16:29:44.837</cp:lastPrinted>
  <dcterms:created xsi:type="dcterms:W3CDTF">2024-09-23T08:29:44Z</dcterms:created>
  <dcterms:modified xsi:type="dcterms:W3CDTF">2024-09-23T08:29:47Z</dcterms:modified>
</cp:coreProperties>
</file>