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17ED-B32E-4C2B-ADDA-1ED0666E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4E1AA-7997-4B84-B37C-100D772EA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9668-5E72-40F0-AE6E-3C418994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B056-1147-4E7D-AEA2-D243ADA5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25191-E649-4A95-8ACB-AC098AFE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F855F-EF28-4F46-B01E-BC497FEE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716B9-DB8D-422E-9098-17FA593DF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4B61E-E9F1-4C78-BC47-9952326E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AA064-014D-4E3A-A2A0-100628DB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7BE1-8C26-4706-B8D1-B2D4497D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22BAB-4C8C-4E83-A7D3-06152C7C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0010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功能设计与用户体验优化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功能设计原则与技巧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用户体验评估与优化方法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功能设计与用户体验案例分析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跨平台功能设计与用户体验挑战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产品的功能设计直接决定了用户能否顺利完成操作任务，满足需求。一个合理且易于使用的功能设计能够为用户提供良好的体验。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功能设计是用户体验的基础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通过对用户体验的关注和了解，可以发现功能设计中存在的问题和不足，进而对产品进行改进和优化，提升用户满意度。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用户体验影响功能设计的改进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功能设计与用户体验的关系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优化功能设计和用户体验能够使用户更加轻松、愉快地使用产品，从而提高用户对产品的满意度和忠诚度。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在激烈的市场竞争中，优秀的产品体验往往能够成为产品的核心竞争力，吸引更多用户选择和使用。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增强产品竞争力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通过对功能设计和用户体验的不断优化，可以推动产品的持续创新和发展，满足用户不断变化的需求。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功能设计原则与技巧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区分用户需求的优先级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对用户需求进行重要性排序，优先满足核心需求和高频需求。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通过市场调研、用户访谈、数据分析等手段，全面了解目标用户的需求、习惯、痛点等。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精准定位功能需求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根据用户需求分析结果，明确功能设计的目标用户群体及具体需求点。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简洁易用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功能设计的目标与原则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确保每个功能设计都有明确的目标，如提升用户体验、增加用户粘性、提高转化率等。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保持功能设计的一致性，包括操作方式、界面风格、信息呈现等，以降低用户认知负担。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遵循简洁明了的设计原则，降低用户学习成本，提高功能使用效率。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允许用户根据个人喜好和使用习惯进行一定程度的自定义设置，提高用户满意度。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遵循界面设计的基本原则，如对齐、对比、重复、亲密性等，确保界面布局清晰、易读。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界面布局合理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色彩搭配和谐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图标与文字设计规范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选择合适的色彩搭配，既要符合品牌形象，又要考虑用户的视觉感受。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图标应简洁明了，易于识别；文字应清晰易读，遵循良好的排版规范。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确保界面在不同设备上都能良好地展示和使用，提高用户体验的连贯性和一致性。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界面设计技巧与规范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用户体验评估与优化方法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包括任务完成率、错误率、满意度等，用于量化用户体验的质量和效果。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采用问卷调查、用户访谈、观察法等多种方法，收集用户在使用产品或服务过程中的感受、意见和反馈。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用户体验评估指标与方法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6" b="13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设立专门的反馈渠道，如用户论坛、在线客服、邮件反馈等，方便用户随时提供意见和建议。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运用数据挖掘和分析技术，对收集到的用户反馈进行整理、分类和归纳，提取有价值的信息和洞察。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用户反馈收集与分析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根据用户需求和行为习惯，增加或改进功能，提高产品的实用性和易用性。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提供个性化设置和推荐服务，满足用户的个性化需求和偏好，提高用户满意度和忠诚度。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优化产品或服务的性能，如提高加载速度、减少崩溃率等，提升用户体验的流畅度和稳定性。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改进界面设计，提高视觉效果和用户操作的便捷性，如优化布局、增加动画效果等。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针对性优化措施与方案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https://d.book118.com/615300100010011104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2024-09-13T16:45:50.985</cp:lastPrinted>
  <dcterms:created xsi:type="dcterms:W3CDTF">2024-09-13T08:45:51Z</dcterms:created>
  <dcterms:modified xsi:type="dcterms:W3CDTF">2024-09-13T08:45:53Z</dcterms:modified>
</cp:coreProperties>
</file>