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67E42-8301-441F-AD3E-46E5CC9EC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7BE82-E0B5-4125-A1D5-F8F729E8A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5BA77-C2C6-4FE1-A774-2BA0B9588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22447-5165-4B5F-B39B-91EF7E1A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5AB3CE-749A-4F7E-9DC1-5D03A9B93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93209-E123-46C0-8076-451B32966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F62A1-4BD0-4B11-B85E-6ECD4E86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EC42F-A009-4D7D-86E6-EB695D9F5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488E2-64A1-4130-94D2-0DC956D9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E77EE-4D7D-45E3-8879-6ECD8B1E3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3CF90-D4DC-406B-A226-2CABE580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7200" y="205740"/>
            <a:ext cx="8229600" cy="822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183005"/>
            <a:ext cx="822960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010301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9144000" cy="51435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904999" y="1657350"/>
            <a:ext cx="5181601" cy="16764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TextBox 3"/>
          <p:cNvSpPr txBox="1"/>
          <p:nvPr/>
        </p:nvSpPr>
        <p:spPr>
          <a:xfrm>
            <a:off x="0" y="1733550"/>
            <a:ext cx="9144000" cy="1177245"/>
          </a:xfrm>
          <a:prstGeom prst="rect">
            <a:avLst/>
          </a:prstGeom>
          <a:noFill/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3600" b="1" smtClean="0">
                <a:solidFill>
                  <a:srgbClr val="C00000"/>
                </a:solidFill>
                <a:latin typeface="+mn-ea"/>
              </a:rPr>
              <a:t>2024</a:t>
            </a:r>
            <a:r>
              <a:rPr lang="zh-CN" altLang="en-US" sz="3600" b="1" smtClean="0">
                <a:solidFill>
                  <a:srgbClr val="C00000"/>
                </a:solidFill>
                <a:latin typeface="+mn-ea"/>
              </a:rPr>
              <a:t>年</a:t>
            </a:r>
            <a:r>
              <a:rPr lang="zh-CN" altLang="en-US" sz="3600" b="1">
                <a:solidFill>
                  <a:srgbClr val="C00000"/>
                </a:solidFill>
                <a:latin typeface="+mn-ea"/>
              </a:rPr>
              <a:t>牢牢坚守廉洁底线廉政专题党课严守职业底线坚持廉洁从业</a:t>
            </a:r>
            <a:r>
              <a:rPr lang="en-US" altLang="zh-CN" sz="3600" b="1">
                <a:solidFill>
                  <a:srgbClr val="C00000"/>
                </a:solidFill>
                <a:latin typeface="+mn-ea"/>
              </a:rPr>
              <a:t>PPT</a:t>
            </a:r>
            <a:r>
              <a:rPr lang="zh-CN" altLang="en-US" sz="3600" b="1">
                <a:solidFill>
                  <a:srgbClr val="C00000"/>
                </a:solidFill>
                <a:latin typeface="+mn-ea"/>
              </a:rPr>
              <a:t>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47650"/>
            <a:ext cx="9144000" cy="4895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47650"/>
            <a:ext cx="9144000" cy="4895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47650"/>
            <a:ext cx="9144000" cy="4895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47650"/>
            <a:ext cx="9144000" cy="4895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47650"/>
            <a:ext cx="9144000" cy="4895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https://d.book118.com/615301030101011124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2024-09-28T11:05:04.270</cp:lastPrinted>
  <dcterms:created xsi:type="dcterms:W3CDTF">2024-09-28T03:05:04Z</dcterms:created>
  <dcterms:modified xsi:type="dcterms:W3CDTF">2024-09-28T03:05:05Z</dcterms:modified>
</cp:coreProperties>
</file>