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0875434-BA81-47CA-B058-C81F9777D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D8596-1447-449D-B58A-428ABA283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5E2EB9-7012-4B6C-96C5-4CF89C17B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F8CCD5-D816-4D42-B9FF-9B2B19356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72CC63-555E-40BB-B332-EFF6598C72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A1D7E7-7E53-4966-A61F-DCB5FF9D30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1F7E80-8440-42EC-B620-618D964ACC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6689D-48BE-46E9-B349-58F397B7DA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3A232D-B8D0-4093-8DD9-A748CB5872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C4AABE-EB48-4205-BEE7-279C2E61CB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B6BFE1-E5A5-4AA8-9D82-4CF7CCFED7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30233332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城市工程质量验收</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城市工程质量法规</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环境法规对城市工程质量的影响</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实际案例分析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未来展望与建议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786" r="3278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48" r="33048"/>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主题概述</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它涉及到对建筑工程的各个方面的评估和检测，以确保工程的安全性、功能性和耐久性。</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城市工程质量验收是确保城市建设项目达到预定标准和要求的重要环节。</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通过严格的验收程序，可以及时发现和纠正施工过程中的问题，从而确保工程质量和安全。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确保工程质量和安全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城市工程质量验收标准的制定和实施，可以推动建筑行业的技术进步和管理水平的提高。</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提高建筑行业水平</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城市工程项目的质量直接关系到广大市民的生命财产安全，因此，通过验收程序，可以保障公共利益和社会稳定。</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保障公共利益</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城市工程质量法规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质量标准与规定</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质量标准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根据国家及地方相关法律法规，城市工程质量应符合国家及地方现行标准，包括建筑结构安全、使用功能、耐久性能等各方面。</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规定要求</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建设单位应当在工程竣工验收前，向当地建设行政主管部门提交工程竣工验收报告，并按照国家有关规定组织勘察、设计、施工、监理等单位进行验收。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城市工程质量验收应按照以下程序进行：施工单位自检合格，监理单位组织预验收并签署意见，建设单位组织竣工验收并签署合格意见。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验收程序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参加验收的单位应当对工程符合设计文件和合同约定的各项内容进行检查，对工程质量进行评估，并形成工程竣工验收报告。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验收要求</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验收程序与要求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违规行为</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在城市工程质量验收中，如发现存在违规行为，如未按照规定程序进行验收、使用不合格材料等，将依法追究相关单位和个人的法律责任。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处罚措施</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对于违规行为，将视情节轻重采取罚款、撤销资质、吊销营业执照等处罚措施，并依法追究刑事责任。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违规与处罚措施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环境法规对城市工程质量的影响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环境法规要求工程设计必须符合绿色建筑标准，注重节能、环保和资源循环利用。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绿色建筑设计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生态保护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208" r="182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可持续性规划</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在工程设计中，需充分考虑对周边生态环境的保护，避免施工过程对环境造成破坏。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工程设计需考虑长期可持续性，确保工程在未来能够适应环保要求的变化。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环保要求对工程设计的影响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替代传统建材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积极探索和推广新型环保材料，替代传统的高能耗、高污染建材。</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选用环保建材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在施工过程中，优先选择低能耗、低污染的环保建材。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资源高效利用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合理利用建筑材料，减少浪费，提高资源利用效率。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环保材料在工程中的应用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https://d.book118.com/615302333321011111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2024-09-17T21:07:59.409</cp:lastPrinted>
  <dcterms:created xsi:type="dcterms:W3CDTF">2024-09-17T13:07:59Z</dcterms:created>
  <dcterms:modified xsi:type="dcterms:W3CDTF">2024-09-17T13:08:01Z</dcterms:modified>
</cp:coreProperties>
</file>