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8FBA8-F595-46B4-8206-690B188E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A5E70-C76F-4C35-8135-59B26D6A6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6B5FD-FD18-40DE-B89C-D6E41842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F9ED5-170D-40F9-8D7A-0D62A366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20CDA-D58E-493E-AE74-422538FF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F88DA-EC9F-4BEE-AC01-923BD70F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D377E-9372-4103-AF18-3636DEB3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63325-D075-4F6B-A0CF-35718BFF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B79C7-DF76-4253-824F-140C688F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702F3-5A95-40C5-9021-840A425E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3B63-FF61-4E75-9FFB-B48288CE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122302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中学国防教育工作计划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中学国防教育的内容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中学国防教育的实施方式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中学国防教育的保障措施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中学国防教育的挑战与对策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中学国防教育的未来展望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国防教育概述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国防教育是一种通过培养公民的国防意识和国家安全观念，提高其保卫国家安全和民族利益能力的教育活动。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通过国防教育，使公民具备基本的国防知识，增强国家安全意识，培养爱国主义精神，提高履行国防义务的自觉性和能力。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国防教育的目标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国防教育的定义和目标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国防教育的重要性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培养公民的国家意识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国防教育是培养公民国家意识的重要途径，通过了解国家安全形势和国防政策，增强公民对国家的认同感和归属感。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提高公民的国防素质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国防教育有助于提高公民的国防素质，使其具备基本的军事技能和应急能力，为保卫国家安全做出贡献。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弘扬爱国主义精神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国防教育是弘扬爱国主义精神的重要手段，通过宣传国家荣誉和民族精神，激发公民的爱国热情和民族自豪感。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国防教育起源于古代的军事训练和兵法学习，随着国家观念的形成和发展，逐渐演变为现代意义上的国防教育。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我国的国防教育经历了从建国初期的军事教育，到改革开放后的全民国防教育，再到现代的综合国防教育的发展历程。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国防教育的发展历程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随着国际形势的变化和科技的发展，国防教育将更加注重信息化、科技化、全民化的发展趋势，以提高国家安全防范和应对能力。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国防教育的未来发展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国防教育的历史和发展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中学国防教育的内容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军事理论教育是国防教育的重要组成部分，旨在帮助学生了解国家安全形势、军事战略和国防政策等方面的知识。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军事理论教育主要包括国家安全形势分析、军事战略和国防政策等方面的内容。通过军事理论教育，学生可以了解国家安全形势和军事战略，理解国防政策的重要性和必要性，增强国家意识和国防意识。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军事理论教育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军事技能训练是国防教育中不可或缺的一环，旨在培养学生的基本军事技能和团队协作能力。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军事技能训练主要包括队列训练、体能训练、射击训练等方面的内容。通过这些训练，学生可以掌握基本的军事技能，提高身体素质和团队协作能力，培养纪律意识和集体荣誉感。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军事技能训练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344" r="28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国防意识培养是国防教育的核心目标之一，旨在培养学生的爱国精神和国防意识，增强国家安全责任感。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国防意识培养主要包括爱国主义教育、国家安全教育、民族精神教育等方面的内容。通过这些教育活动，学生可以深入了解国家历史、文化和传统，增强爱国精神和民族自豪感，培养国家安全责任感和使命感。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国防意识培养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军事文化传承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军事文化传承是国防教育中具有深远意义的一环，旨在弘扬中华优秀传统文化和革命精神，培养学生的文化自信和价值观。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文化传承主要包括中华优秀传统文化、革命精神和英雄事迹等方面的内容。通过学习中华优秀传统文化和革命精神，学生可以深入了解国家历史和文化底蕴，增强文化自信和价值观，培养爱国主义精神和民族自豪感。同时，通过学习英雄事迹，学生可以了解革命先烈的英勇事迹和牺牲精神，激发爱国热情和奋斗精神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中学国防教育的实施方式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通过课堂讲授的方式，向学生传授国防知识、军事理论、国家安全等方面的内容，帮助学生了解国家安全形势和国防政策。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组织学生进行军事训练、模拟演练等活动，提高学生的体能、团队协作和应急反应能力。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举办以国防教育为主题的演讲、征文、摄影比赛等活动，增强学生的国防意识和国家荣誉感。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通过校园广播、海报、宣传栏等形式，宣传国防知识，营造浓厚的国防教育氛围。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军事夏令营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组织学生参加军事夏令营活动，让学生亲身体验军营生活，了解军人职责和使命。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组织学生参观军事博物馆、纪念馆等场所，了解国家历史和民族英雄事迹，增强民族自豪感和责任感。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https://d.book118.com/615312230224011042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2024-09-03T23:58:04.795</cp:lastPrinted>
  <dcterms:created xsi:type="dcterms:W3CDTF">2024-09-03T15:58:04Z</dcterms:created>
  <dcterms:modified xsi:type="dcterms:W3CDTF">2024-09-03T15:58:07Z</dcterms:modified>
</cp:coreProperties>
</file>