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9D54E-C717-4A4C-A67B-9594B4606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83E9E-6C89-487A-A12D-D5D8387E9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015B4-D01D-48DC-935B-9B3B5964C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6F9FA-5826-4058-8EB7-C573EE450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908AB6-AFB4-46C9-BEA4-C4F3C3710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5A2B3E-1CCF-43E8-AF8A-89A66AC3A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A2909B-DC6B-4F1E-AA92-403B548A6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3A711-CEC9-46A6-AFAA-63236276E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60AF6-DE2E-424E-8884-21EB151AF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F236D-2CBE-45B7-9AEF-88A0E6075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8DA6B-46C9-4B13-9DF6-6E87156AF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32231011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职业生涯规划内涵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自我认知与职业定位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职业环境分析与选择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职业生涯目标设定与实现路径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职业素养提升与能力培养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职业生涯规划评估与调整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职业生涯规划基本概念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个人与组织相结合，在对一个人职业生涯的主客观条件进行测定、分析、总结的基础上，对自己的兴趣、爱好、能力、特点进行综合分析与权衡，结合时代特点，根据自己的职业倾向，确定其最佳的职业奋斗目标，并为实现这一目标做出行之有效的安排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以既有的成就为基础，确立人生的方向，提供奋斗的策略；准确评价个人特点和强项；准确定位职业方向；重新认识自身的价值并使其增值；发现新的职业机遇；增强职业竞争力。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87" b="71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提升职业竞争力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通过规划，可以明确自己的职业目标和发展路径，有针对性地提升自己的职业技能和素养，从而在激烈的职场竞争中脱颖而出。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实现职业与生活的平衡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通过规划，可以合理安排自己的时间和精力，实现职业发展与个人生活的平衡，提高生活质量。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促进个人成长与发展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通过规划，可以不断挑战自己，实现自我超越和成长，同时也可以在职业发展中获得更多的成就感和满足感。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7938" b="1793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主要是了解自己的兴趣、特长、价值观等，进行初步的职业探索和尝试。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探索阶段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在探索的基础上，明确自己的职业目标和发展方向，制定相应的职业发展计划。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在职业发展过程中，不断调整自己的职业规划，保持与职业目标的动态匹配。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维持阶段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随着职业发展进入后期或遇到瓶颈，需要重新审视自己的职业规划，寻找新的职业机会或发展方向。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下降阶段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职业生涯规划的阶段性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自我认知与职业定位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了解自己的性格特点，如内向或外向、理性或感性等。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认识自己在知识、技能、经验等方面的优势。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明确自己感兴趣的事物和活动，以及喜欢的领域和行业。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设定明确的职业目标，包括短期和长期目标。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职业兴趣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探索自己感兴趣的职业领域，了解相关职业的工作内容和特点。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明确自己的职业价值观，如追求创新、注重团队合作、重视工作生活平衡等。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职业兴趣与价值观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评估自己在所学专业领域的技能水平，了解需要提升的技能。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通用技能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评估自己的通用技能，如沟通、领导力、团队合作等。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职业素养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评估自己的职业素养，如职业道德、职业礼仪、职业心态等。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职业环境分析与选择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了解所关注行业的市场规模、增长率、竞争格局以及未来发展趋势，评估行业吸引力。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关注行业内技术创新动态，分析新技术对行业的影响以及可能带来的机遇和挑战。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研究国家及地方政府相关政策法规对行业的影响，以便把握政策导向和发展机遇。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深入了解目标企业的核心价值观、企业精神、经营理念等，确保个人价值观与企业文化的契合。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用人标准与要求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研究企业的用人标准和招聘要求，包括学历、专业、技能、经验等方面，以便更好地进行职业定位。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员工培训与晋升机制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了解企业的员工培训计划、晋升机制以及激励机制，以评估个人在企业内的成长空间和职业发展前景。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企业文化与用人标准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https://d.book118.com/615322310111011120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2024-09-22T19:01:20.542</cp:lastPrinted>
  <dcterms:created xsi:type="dcterms:W3CDTF">2024-09-22T11:01:20Z</dcterms:created>
  <dcterms:modified xsi:type="dcterms:W3CDTF">2024-09-22T11:01:22Z</dcterms:modified>
</cp:coreProperties>
</file>