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46484-6F57-45EC-BF3B-3CD6C9C19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DF91C-BF57-4C29-AC7B-ACAA996BF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BA1A6-C6D5-4594-BAC3-2263B8ACC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95ADA-F0F2-41BD-B02B-14ED2AF57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DE9B86-6389-4F16-81D8-FEC581F2E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45644-71F7-47AB-822C-F8056A2CB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87CF09-6EF3-4180-8E38-78F92A20B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E8E62-CDC1-4C5E-8DF8-732A50E0B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54DC4-E7AF-4659-8F8F-A428864F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ECBC9-027E-42D9-8774-B8475F452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81C48-FADC-4D81-9732-2F82FE9DC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233202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大客户营销管理策略对销售团队的培训和激励方式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销售团队培训与提升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激励方式探讨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培训与激励的实践应用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通过大客户营销管理策略的培训，提高销售团队的专业素养和销售技能，从而增加销售业绩。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提升销售团队业绩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随着市场竞争的加剧，大客户的需求也在不断变化，销售团队需要不断学习和进步，以适应这种变化。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88" r="258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通过有效的激励方式，激发销售团队的积极性和创造力，提高团队的凝聚力和战斗力。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激励销售团队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培训内容和方式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介绍大客户营销管理策略的培训内容，包括市场分析、客户定位、销售策略、客户关系维护等方面，并说明培训的方式和时间安排。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激励措施和效果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阐述针对销售团队的激励措施，如销售目标奖励、个人业绩提成、晋升机会等，并分析这些措施对销售团队积极性的影响和效果。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实施计划和预期成果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说明大客户营销管理策略的实施计划，包括培训的时间表、激励措施的执行方案等，并预测通过这些措施的实施，销售团队将取得的预期成果。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大客户通常指的是对企业产品或服务需求量大、购买力强、具有长期合作潜力的客户。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大客户往往具有较高的市场份额、品牌知名度及行业影响力，其采购决策通常更加理性和专业，对产品质量和服务水平有更高要求。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通过针对大客户的个性化营销策略，可以提高销售渗透率和客户满意度，从而增加销售业绩。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175" r="41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与大客户建立长期稳定的合作关系，有助于提升企业在行业内的知名度和品牌影响力。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大客户的需求往往更加专业和前沿，与大客户合作可以推动企业不断进行产品创新和升级。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客户识别与分类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大客户营销管理策略的核心内容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建立科学的客户识别机制，对客户进行准确分类，识别出具有潜力的大客户。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建立完善的客户关系管理体系，加强与大客户的沟通与互动，提升客户满意度和忠诚度。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针对不同类型的大客户，制定个性化的营销策略，包括产品定制、价格策略、服务支持等。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组建专业的销售团队，通过系统的培训和激励机制，提高销售人员的专业素质和服务水平。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销售团队培训与提升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销售技能与知识培训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产品知识培训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深入了解公司产品特点、优势及应用场景，提升销售团队对产品的理解和掌握程度。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销售技巧培训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学习有效的销售方法和策略，包括客户需求分析、销售谈判技巧、客户关系维护等，提高销售人员的销售能力。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市场动态培训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关注行业趋势和竞争对手动态，了解市场变化和客户需求变化，为销售团队提供有针对性的市场分析和销售策略指导。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客户需求理解与响应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培训销售团队如何深入挖掘和理解客户需求，及时响应客户问题，提供个性化解决方案，提升客户体验。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客户服务质量提升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强化销售团队的服务意识，提高客户服务质量，包括售前咨询、售中支持和售后服务等各个环节。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培养销售团队主动与客户建立良好关系的能力，学习如何维护客户关系，提升客户满意度和忠诚度。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加强销售团队内部的沟通与协作能力，培养团队成员间的互信和默契，形成高效的工作氛围。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提高销售团队与其他部门（如市场、技术、售后等）的沟通协调能力，确保项目顺利推进和客户满意度提升。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跨部门沟通能力培训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针对销售团队管理层，提供领导力培养和团队管理技能培训，帮助其更好地激发团队潜力、提升团队整体业绩。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领导力与团队管理培训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https://d.book118.com/615323320222011100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2024-09-08T14:24:13.810</cp:lastPrinted>
  <dcterms:created xsi:type="dcterms:W3CDTF">2024-09-08T06:24:13Z</dcterms:created>
  <dcterms:modified xsi:type="dcterms:W3CDTF">2024-09-08T06:24:15Z</dcterms:modified>
</cp:coreProperties>
</file>