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17FE8-C512-49A2-BA7C-4E2A2BC3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A7D10-F950-48BB-9BAF-7CDF13C58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BC9A9-C68F-4B63-A551-5AD8DEA7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183A6-963F-4AC8-B4D2-D72A64B82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7FD3B2-3483-4155-9610-6A06DD09A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7FC6B0-6081-4CAC-84DA-C83C234B0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145457-1355-4408-B935-4BC15F667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79356-0587-4A53-A35F-D60F73B76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77A9C-62A7-4C0F-8C01-E47685997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2922D-47BE-4B75-B165-14A63EBAC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5BF2E-6CF4-4C83-9E0D-E2D16CC6F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23331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寒假绘画展示传递孩子健康成长的信念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寒假绘画作品展示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孩子健康成长的重要性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绘画在孩子健康成长中的作用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家庭教育和学校教育的结合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展望与期待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542" b="13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通过寒假绘画展示，向家长和社会传递孩子健康成长的信念，强调孩子在德、智、体、美等多方面的全面发展。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传递孩子健康成长的信念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绘画作为一种艺术形式，能够激发孩子的创造力和想象力，让他们在创作过程中体验快乐和成就感。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激发孩子的创造力和想象力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寒假绘画展示为家长和孩子提供了一个共同参与、互动交流的平台，有助于增进亲子之间的感情和理解。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促进亲子沟通和交流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本次绘画展示将涵盖素描、色彩、创意等多个方面，鼓励孩子们自由发挥，创作出自己心目中的美好世界。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作品将以展板、画册、多媒体等多种形式进行展示，以便让更多人欣赏到孩子们的艺术才华。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在寒假期间，组织多次绘画培训和指导活动，邀请专业老师对孩子们的作品进行点评和指导，帮助他们提高绘画水平。同时，在展示现场设置互动环节，让家长和孩子们共同参与其中，感受艺术的魅力。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展示内容和安排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寒假绘画作品展示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作品围绕“健康成长”这一主题，通过生动的画面和鲜明的色彩，展现孩子们在寒假期间的成长瞬间和美好回忆。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孩子们运用丰富的想象力和创造力，在作品中融入自己的思考和感悟，呈现出多样化的创意表达。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创意独特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作品主题和创意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孩子们在绘画过程中运用了线条、色彩、构图等绘画语言，表现出扎实的绘画基本功和灵活的创作能力。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作品通过细腻的情感描绘，展现出孩子们对生活的热爱和对成长的渴望，传递出积极向上的情感力量。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绘画技巧和表现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技巧运用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欣赏角度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从画面构图、色彩搭配、细节刻画等方面欣赏作品，感受孩子们在创作过程中所付出的努力和心血。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通过解读作品背后的故事和情感，理解孩子们在成长过程中所经历的喜悦、挫折、坚持和收获，体会他们内心的世界和对未来的憧憬。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作品欣赏和解读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孩子健康成长的重要性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良好的身体素质和生理功能，为心理健康提供基础。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积极的心态、良好的情绪管理和社交技能，促进身体健康。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身心健康密切相关，互相影响，共同构成孩子的整体健康。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健康的身体和良好的心理状态有助于提高孩子的学习效率和成绩。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000" b="1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健康的孩子更容易与同学、老师建立良好的关系，形成积极的人际互动。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健康的成长经历有助于培养孩子的自信、独立和解决问题的能力，为未来发展奠定基础。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健康成长对孩子的影响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关注心理需求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如何促进孩子健康成长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提供多样化、营养均衡的食物，确保孩子摄入足够的蛋白质、维生素和矿物质。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保证孩子每天获得足够的睡眠时间，有助于身体恢复和心理健康。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鼓励孩子参加户外活动、体育锻炼等，增强身体素质和免疫力。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倾听孩子的想法和感受，提供情感支持和心理辅导，帮助孩子建立积极的心态和情绪调节能力。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https://d.book118.com/615323331234011110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2024-09-16T02:18:57.541</cp:lastPrinted>
  <dcterms:created xsi:type="dcterms:W3CDTF">2024-09-15T18:18:57Z</dcterms:created>
  <dcterms:modified xsi:type="dcterms:W3CDTF">2024-09-15T18:18:59Z</dcterms:modified>
</cp:coreProperties>
</file>