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8481CC-58D2-408C-A4B3-B7705AF5F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E172A1-EB2C-495F-B4F4-2105AC93E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5F486F-1A48-424C-8EBC-5D6D13BD9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CFFA20-C5E3-4585-933D-E5ED9CD15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6C3E2A-B004-4C9B-84B1-331ED11D9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373F46-5CEE-4E52-9D2E-F331EB403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A56C35-398D-4DEA-BC51-DD4FBE2A2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CE1626-B1DD-4E43-A9D1-04E8A93B3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518489-1A51-49DC-ABE2-7D8612740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59E7B7-DE1B-44EC-998F-5482170D2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3EBA88-0E9C-40BE-8C88-A925BB100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330003343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慈善机构行业的家庭咨询与支持人员培训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慈善机构行业概述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家庭咨询与支持人员专业技能培训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家庭经济规划与财务管理培训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家庭教育资源整合与利用培训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法律法规与伦理道德培训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250" r="17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推动慈善机构行业的发展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提升家庭咨询与支持人员的素质，有助于提高慈善机构的服务质量，进而推动整个行业的发展。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提升家庭咨询与支持人员的专业技能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通过培训，使家庭咨询与支持人员掌握专业的咨询技巧和支持策略，以更好地为家庭提供帮助。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应对家庭问题的多样化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随着社会变迁，家庭问题愈发多样化，培训有助于家庭咨询与支持人员适应这种变化，为家庭提供个性化的服务。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143" r="2514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家庭咨询与支持人员需要耐心倾听家庭成员的问题和困扰，给予他们情感上的支持。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家庭问题的倾听者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在家庭出现矛盾或冲突时，家庭咨询与支持人员需要协助家庭成员沟通，促进家庭关系的和谐。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家庭关系的协调者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针对家庭教育中的问题，家庭咨询与支持人员需要提供专业的指导和建议，帮助家长更好地教育孩子。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家庭教育的指导者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家庭咨询与支持人员需要了解并掌握各种社会资源，为家庭提供必要的帮助和支持，如法律援助、经济援助等。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家庭资源的链接者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家庭咨询与支持人员角色定位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慈善机构行业概述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042" r="104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慈善机构行业现状及发展趋势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慈善机构数量与规模增长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近年来，随着公众对慈善事业的关注度提高，慈善机构的数量和规模均呈现快速增长趋势。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多元化资金来源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慈善机构的资金来源日益多元化，包括个人捐赠、企业捐赠、政府补助等多种渠道。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专业化与规范化发展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随着慈善事业的不断发展，慈善机构逐渐走向专业化和规范化，对从业人员的素质和能力要求也越来越高。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提供个性化支持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家庭咨询与支持服务能够根据每个家庭的具体情况，提供个性化的咨询和支持，帮助家庭解决问题和增强家庭功能。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强化家庭教育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家庭咨询与支持服务还可以为家长提供教育方法和技巧的指导，帮助家长更好地承担教育责任，促进孩子的健康成长。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促进家庭和谐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通过家庭咨询与支持服务，可以协助家庭成员改善沟通、增进理解，从而促进家庭和谐。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链接社会资源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慈善机构通过家庭咨询与支持服务，可以将有需要的家庭与社会资源进行链接，为家庭提供更多的帮助和支持。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家庭咨询与支持服务在慈善机构中的作用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家庭咨询与支持人员专业技能培训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包括积极倾听、表达清晰、避免使用攻击性语言等。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学习有效的沟通技巧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包括保持耐心、不打断对方、通过反馈确认理解等。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掌握倾听技巧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如处理情绪化表达、解决沟通冲突等。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学习如何处理沟通障碍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沟通技巧与倾听能力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学习心理学基础知识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包括发展心理学、社会心理学、认知心理学等。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7792" r="17792"/>
          <a:stretch>
            <a:fillRect/>
          </a:stretch>
        </p:blipFill>
        <p:spPr>
          <a:xfrm>
            <a:off x="-344549" y="2654723"/>
            <a:ext cx="3468837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掌握心理咨询基本技能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如建立咨询关系、进行咨询评估、制定咨询计划等。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学习处理心理咨询中的特殊情况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如处理危机情况、应对咨询中的阻力等。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心理咨询基础知识与技能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学习家庭关系调适的基本原则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如尊重家庭成员、促进家庭和谐等。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掌握家庭关系调适的具体方法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如家庭治疗、家庭沟通训练、家庭教育指导等。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学习处理家庭关系中的特殊情况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如处理家庭暴力、解决家庭纠纷等。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家庭关系调适方法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家庭经济规划与财务管理培训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根据家庭收入和支出情况，制定合理的家庭预算，确保家庭开支在可控范围内。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制定家庭预算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理性消费观念培养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节约开支技巧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引导家庭成员树立理性消费观念，避免盲目消费和过度消费。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传授家庭成员节约开支的技巧，如制定购物清单、比价购物、利用优惠券等。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家庭收支平衡规划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https://d.book118.com/615330003343011113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2024-09-20T21:02:45.352</cp:lastPrinted>
  <dcterms:created xsi:type="dcterms:W3CDTF">2024-09-20T13:02:45Z</dcterms:created>
  <dcterms:modified xsi:type="dcterms:W3CDTF">2024-09-20T13:02:47Z</dcterms:modified>
</cp:coreProperties>
</file>