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63E0E-FA59-4802-91A1-C065C8C54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66416-9538-467F-86B6-7F4E01BFD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6E72A-6AA5-45AE-B3F0-C85DE20E7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0ECD8-A423-4CA2-B557-943289DE0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389E80-746F-4CE0-B6A2-EC74BD706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BCA17E-AD77-4388-9555-D3A643F59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6CAF72-190C-40BF-BA49-A2613BA04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310C8-6186-49BD-A1C6-7409CF096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41449-7B74-4B93-801B-331636E7E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187F4-4F85-40DD-87D7-652FFC742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1CCC8-6E1D-402F-90C9-6A95CB20B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3303211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肌肉疼痛中医护理PPT课件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中医对肌肉疼痛的认识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中医对肌肉疼痛的认识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风、寒、湿等外邪侵入人体，导致气血运行不畅，引起肌肉疼痛。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风寒湿邪侵袭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情绪不畅、劳累过度等原因导致气滞血瘀，引起肌肉疼痛。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气滞血瘀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体内湿热过重，影响气血运行，导致肌肉疼痛。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湿热内蕴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肝肾亏虚，气血不足，肌肉失养，引起疼痛。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肝肾亏虚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中医认为，气为血之帅，血为气之母。气血运行不畅会导致肌肉疼痛。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气血运行不畅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经络阻塞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脏腑功能失调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经络是人体内气血运行的通道，阻塞会导致气血运行不畅，引起肌肉疼痛。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脏腑功能失调会影响气血运行，进而影响肌肉的正常生理功能。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病机解析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肌肉僵硬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378" r="1537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9224" r="2922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肌肉疼痛是主要症状，可表现为酸痛、胀痛、刺痛等。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疼痛部位肌肉僵硬，活动受限。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在疼痛部位有明显的压痛点。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患者感到疲劳无力，活动后加重。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根据个体差异和病情的不同，医生会开具不同的中药汤剂，如四物汤、身痛逐瘀汤等，以达到活血化瘀、舒筋活络、止痛等作用。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针对不同类型的肌肉疼痛，医生会推荐使用不同的中成药，如万通筋骨片、云南白药等，以缓解疼痛、促进肌肉恢复。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中药汤剂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中成药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28" b="1522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针灸疗法是中医护理中具有代表性的治疗方法之一，通过刺激穴位，调节人体气血，达到缓解肌肉疼痛的目的。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针灸治疗时，医生会根据个体情况和疼痛部位选择不同的穴位进行刺激，如足三里、委中、阳陵泉等，以舒缓肌肉紧张和疼痛。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针灸治疗需由专业医生操作，以确保安全有效。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推拿按摩时，医生会根据个体情况和疼痛部位采用不同的按摩手法，如揉法、捏法、拨法等，以舒缓肌肉紧张和疼痛。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推拿按摩需由专业医生操作，以确保安全有效。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14" b="2251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21" b="2252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推拿按摩是中医护理中常用的物理治疗方法之一，通过手法按摩，促进肌肉血液循环，缓解肌肉疼痛。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推拿按摩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日常护理建议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https://d.book118.com/615330321100011102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2024-09-11T02:32:57.290</cp:lastPrinted>
  <dcterms:created xsi:type="dcterms:W3CDTF">2024-09-10T18:32:57Z</dcterms:created>
  <dcterms:modified xsi:type="dcterms:W3CDTF">2024-09-10T18:32:59Z</dcterms:modified>
</cp:coreProperties>
</file>