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82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tags" Target="../tags/tag25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3.xml" /><Relationship Id="rId2" Type="http://schemas.openxmlformats.org/officeDocument/2006/relationships/tags" Target="../tags/tag54.xml" /><Relationship Id="rId3" Type="http://schemas.openxmlformats.org/officeDocument/2006/relationships/tags" Target="../tags/tag55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10" Type="http://schemas.openxmlformats.org/officeDocument/2006/relationships/tags" Target="../tags/tag74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tags" Target="../tags/tag71.xml" /><Relationship Id="rId8" Type="http://schemas.openxmlformats.org/officeDocument/2006/relationships/tags" Target="../tags/tag72.xml" /><Relationship Id="rId9" Type="http://schemas.openxmlformats.org/officeDocument/2006/relationships/tags" Target="../tags/tag7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8A5F71-7D66-40AB-8258-FCFB5FD995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D6AF95-1280-4AD9-833F-07BA3BB119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E8467C-F265-47C1-806C-20030F44DC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522789-ECFB-48A6-BC32-A4BE8E0939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8DA6C7-3DAC-43FF-BF3C-4C19301172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33627AC-6CB2-436F-B975-3AB1ED9378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D08BD8-DE31-4F5E-8A7D-44EE8EF127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3EB59C-838E-44D6-ADB8-A2A792F1B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689F1D-C974-448C-9B60-C82F4F3B3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8FE719-7B15-44E0-8016-2928BD1B5B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B5422D-BBAD-4F0D-ADFA-610B76BBCB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@path_Rectangle 25-2050&amp;12082"/>
          <p:cNvSpPr/>
          <p:nvPr userDrawn="1">
            <p:custDataLst>
              <p:tags r:id="rId1"/>
            </p:custDataLst>
          </p:nvPr>
        </p:nvSpPr>
        <p:spPr>
          <a:xfrm>
            <a:off x="822960" y="4736465"/>
            <a:ext cx="2670175" cy="604520"/>
          </a:xfrm>
          <a:prstGeom prst="roundRect">
            <a:avLst>
              <a:gd name="adj" fmla="val 50217"/>
            </a:avLst>
          </a:pr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@path_Ellipse 9 (Stroke)-2050&amp;12778"/>
          <p:cNvSpPr/>
          <p:nvPr userDrawn="1">
            <p:custDataLst>
              <p:tags r:id="rId2"/>
            </p:custDataLst>
          </p:nvPr>
        </p:nvSpPr>
        <p:spPr>
          <a:xfrm>
            <a:off x="9144000" y="0"/>
            <a:ext cx="3044952" cy="4014216"/>
          </a:xfrm>
          <a:custGeom>
            <a:rect l="l" t="t" r="r" b="b"/>
            <a:pathLst>
              <a:path w="3044952" h="4014216">
                <a:moveTo>
                  <a:pt x="694944" y="0"/>
                </a:moveTo>
                <a:cubicBezTo>
                  <a:pt x="576072" y="301752"/>
                  <a:pt x="512064" y="621792"/>
                  <a:pt x="512064" y="969264"/>
                </a:cubicBezTo>
                <a:cubicBezTo>
                  <a:pt x="512064" y="2368296"/>
                  <a:pt x="1645920" y="3502152"/>
                  <a:pt x="3044952" y="3502152"/>
                </a:cubicBezTo>
                <a:lnTo>
                  <a:pt x="3044952" y="4014216"/>
                </a:lnTo>
                <a:cubicBezTo>
                  <a:pt x="1362456" y="4014216"/>
                  <a:pt x="0" y="2651760"/>
                  <a:pt x="0" y="969264"/>
                </a:cubicBezTo>
                <a:cubicBezTo>
                  <a:pt x="0" y="630936"/>
                  <a:pt x="54864" y="301752"/>
                  <a:pt x="155448" y="0"/>
                </a:cubicBezTo>
                <a:lnTo>
                  <a:pt x="694944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Ellipse 3 (Stroke)_#color-2050&amp;12715"/>
          <p:cNvSpPr/>
          <p:nvPr userDrawn="1">
            <p:custDataLst>
              <p:tags r:id="rId3"/>
            </p:custDataLst>
          </p:nvPr>
        </p:nvSpPr>
        <p:spPr>
          <a:xfrm>
            <a:off x="6184392" y="1938528"/>
            <a:ext cx="6007608" cy="4919472"/>
          </a:xfrm>
          <a:custGeom>
            <a:rect l="l" t="t" r="r" b="b"/>
            <a:pathLst>
              <a:path w="6007608" h="4919472">
                <a:moveTo>
                  <a:pt x="6007608" y="640080"/>
                </a:moveTo>
                <a:cubicBezTo>
                  <a:pt x="5394960" y="237744"/>
                  <a:pt x="4663440" y="0"/>
                  <a:pt x="3877056" y="0"/>
                </a:cubicBezTo>
                <a:cubicBezTo>
                  <a:pt x="1737360" y="0"/>
                  <a:pt x="0" y="1737360"/>
                  <a:pt x="0" y="3877056"/>
                </a:cubicBezTo>
                <a:cubicBezTo>
                  <a:pt x="0" y="4233672"/>
                  <a:pt x="45720" y="4581144"/>
                  <a:pt x="137160" y="4919472"/>
                </a:cubicBezTo>
                <a:lnTo>
                  <a:pt x="676656" y="4919472"/>
                </a:lnTo>
                <a:cubicBezTo>
                  <a:pt x="566928" y="4590288"/>
                  <a:pt x="512064" y="4233672"/>
                  <a:pt x="512064" y="3877056"/>
                </a:cubicBezTo>
                <a:cubicBezTo>
                  <a:pt x="512064" y="2011680"/>
                  <a:pt x="2011680" y="512064"/>
                  <a:pt x="3877056" y="512064"/>
                </a:cubicBezTo>
                <a:cubicBezTo>
                  <a:pt x="4681728" y="512064"/>
                  <a:pt x="5422392" y="795528"/>
                  <a:pt x="6007608" y="1271016"/>
                </a:cubicBezTo>
                <a:lnTo>
                  <a:pt x="6007608" y="640080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Ellipse 8 (Stroke)_#color-2050&amp;12718"/>
          <p:cNvSpPr/>
          <p:nvPr userDrawn="1">
            <p:custDataLst>
              <p:tags r:id="rId4"/>
            </p:custDataLst>
          </p:nvPr>
        </p:nvSpPr>
        <p:spPr>
          <a:xfrm>
            <a:off x="5312664" y="4581144"/>
            <a:ext cx="630936" cy="1984248"/>
          </a:xfrm>
          <a:custGeom>
            <a:rect l="l" t="t" r="r" b="b"/>
            <a:pathLst>
              <a:path w="630936" h="1984248">
                <a:moveTo>
                  <a:pt x="438912" y="9144"/>
                </a:moveTo>
                <a:cubicBezTo>
                  <a:pt x="576072" y="45720"/>
                  <a:pt x="658368" y="182880"/>
                  <a:pt x="621792" y="320040"/>
                </a:cubicBezTo>
                <a:cubicBezTo>
                  <a:pt x="512064" y="749808"/>
                  <a:pt x="475488" y="1216152"/>
                  <a:pt x="539496" y="1691640"/>
                </a:cubicBezTo>
                <a:cubicBezTo>
                  <a:pt x="557784" y="1828800"/>
                  <a:pt x="457200" y="1956816"/>
                  <a:pt x="320040" y="1975104"/>
                </a:cubicBezTo>
                <a:cubicBezTo>
                  <a:pt x="182880" y="1993392"/>
                  <a:pt x="54864" y="1901952"/>
                  <a:pt x="36576" y="1755648"/>
                </a:cubicBezTo>
                <a:cubicBezTo>
                  <a:pt x="-36576" y="1216152"/>
                  <a:pt x="0" y="685800"/>
                  <a:pt x="128016" y="192024"/>
                </a:cubicBezTo>
                <a:cubicBezTo>
                  <a:pt x="164592" y="54864"/>
                  <a:pt x="301752" y="-27432"/>
                  <a:pt x="438912" y="9144"/>
                </a:cubicBez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Ellipse 4 (Stroke)_#color_$accent2_$accent2-2050&amp;12721"/>
          <p:cNvSpPr/>
          <p:nvPr userDrawn="1">
            <p:custDataLst>
              <p:tags r:id="rId5"/>
            </p:custDataLst>
          </p:nvPr>
        </p:nvSpPr>
        <p:spPr>
          <a:xfrm>
            <a:off x="6739128" y="1947672"/>
            <a:ext cx="5449824" cy="2194560"/>
          </a:xfrm>
          <a:custGeom>
            <a:rect l="l" t="t" r="r" b="b"/>
            <a:pathLst>
              <a:path w="5449824" h="2194560">
                <a:moveTo>
                  <a:pt x="5449824" y="640080"/>
                </a:moveTo>
                <a:lnTo>
                  <a:pt x="5449824" y="1280160"/>
                </a:lnTo>
                <a:cubicBezTo>
                  <a:pt x="4864608" y="795528"/>
                  <a:pt x="4123944" y="512064"/>
                  <a:pt x="3310128" y="512064"/>
                </a:cubicBezTo>
                <a:cubicBezTo>
                  <a:pt x="2112264" y="512064"/>
                  <a:pt x="1060704" y="1133856"/>
                  <a:pt x="466344" y="2075688"/>
                </a:cubicBezTo>
                <a:cubicBezTo>
                  <a:pt x="393192" y="2194560"/>
                  <a:pt x="237744" y="2221992"/>
                  <a:pt x="118872" y="2148840"/>
                </a:cubicBezTo>
                <a:cubicBezTo>
                  <a:pt x="0" y="2075688"/>
                  <a:pt x="-36576" y="1920240"/>
                  <a:pt x="36576" y="1801368"/>
                </a:cubicBezTo>
                <a:cubicBezTo>
                  <a:pt x="722376" y="722376"/>
                  <a:pt x="1929384" y="0"/>
                  <a:pt x="3310128" y="0"/>
                </a:cubicBezTo>
                <a:cubicBezTo>
                  <a:pt x="4096512" y="0"/>
                  <a:pt x="4837176" y="237744"/>
                  <a:pt x="5449824" y="640080"/>
                </a:cubicBezTo>
              </a:path>
            </a:pathLst>
          </a:custGeom>
          <a:gradFill>
            <a:gsLst>
              <a:gs pos="0">
                <a:schemeClr val="accent1">
                  <a:lumMod val="75000"/>
                  <a:alpha val="7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Ellipse 10 (Stroke)_#color-2050&amp;12724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746504" cy="1655064"/>
          </a:xfrm>
          <a:custGeom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873125" y="2501900"/>
            <a:ext cx="5765800" cy="2076450"/>
          </a:xfrm>
        </p:spPr>
        <p:txBody>
          <a:bodyPr wrap="square" anchor="t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82650" y="1527175"/>
            <a:ext cx="8039100" cy="819785"/>
          </a:xfrm>
        </p:spPr>
        <p:txBody>
          <a:bodyPr wrap="square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accent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200" y="4733925"/>
            <a:ext cx="2654935" cy="606425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Ellipse 75 (Stroke)_#color-2050&amp;12727"/>
          <p:cNvSpPr/>
          <p:nvPr userDrawn="1">
            <p:custDataLst>
              <p:tags r:id="rId1"/>
            </p:custDataLst>
          </p:nvPr>
        </p:nvSpPr>
        <p:spPr>
          <a:xfrm>
            <a:off x="3282696" y="0"/>
            <a:ext cx="2304288" cy="6858000"/>
          </a:xfrm>
          <a:custGeom>
            <a:rect l="l" t="t" r="r" b="b"/>
            <a:pathLst>
              <a:path w="2304288" h="6858000">
                <a:moveTo>
                  <a:pt x="0" y="6858000"/>
                </a:moveTo>
                <a:lnTo>
                  <a:pt x="813816" y="6858000"/>
                </a:lnTo>
                <a:cubicBezTo>
                  <a:pt x="1728216" y="6007608"/>
                  <a:pt x="2304288" y="4782312"/>
                  <a:pt x="2304288" y="3429000"/>
                </a:cubicBezTo>
                <a:cubicBezTo>
                  <a:pt x="2304288" y="2075688"/>
                  <a:pt x="1728216" y="850392"/>
                  <a:pt x="813816" y="0"/>
                </a:cubicBezTo>
                <a:lnTo>
                  <a:pt x="0" y="0"/>
                </a:lnTo>
                <a:cubicBezTo>
                  <a:pt x="1088136" y="749808"/>
                  <a:pt x="1801368" y="2011680"/>
                  <a:pt x="1801368" y="3429000"/>
                </a:cubicBezTo>
                <a:cubicBezTo>
                  <a:pt x="1801368" y="4846320"/>
                  <a:pt x="1088136" y="6108192"/>
                  <a:pt x="0" y="6858000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Ellipse 3 (Stroke)_#color-2050&amp;1273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672584" cy="6858000"/>
          </a:xfrm>
          <a:custGeom>
            <a:rect l="l" t="t" r="r" b="b"/>
            <a:pathLst>
              <a:path w="4672584" h="6858000">
                <a:moveTo>
                  <a:pt x="0" y="6848856"/>
                </a:moveTo>
                <a:lnTo>
                  <a:pt x="0" y="6858000"/>
                </a:lnTo>
                <a:lnTo>
                  <a:pt x="45720" y="6858000"/>
                </a:lnTo>
                <a:cubicBezTo>
                  <a:pt x="27432" y="6858000"/>
                  <a:pt x="18288" y="6848856"/>
                  <a:pt x="0" y="6848856"/>
                </a:cubicBezTo>
                <a:moveTo>
                  <a:pt x="1261872" y="6858000"/>
                </a:moveTo>
                <a:cubicBezTo>
                  <a:pt x="1463040" y="6821424"/>
                  <a:pt x="1664208" y="6766560"/>
                  <a:pt x="1856232" y="6693408"/>
                </a:cubicBezTo>
                <a:cubicBezTo>
                  <a:pt x="3666744" y="6035040"/>
                  <a:pt x="4590288" y="4032504"/>
                  <a:pt x="3931920" y="2221992"/>
                </a:cubicBezTo>
                <a:cubicBezTo>
                  <a:pt x="3493008" y="1033272"/>
                  <a:pt x="2478024" y="228600"/>
                  <a:pt x="1316736" y="0"/>
                </a:cubicBezTo>
                <a:lnTo>
                  <a:pt x="2752344" y="0"/>
                </a:lnTo>
                <a:cubicBezTo>
                  <a:pt x="3493008" y="457200"/>
                  <a:pt x="4096512" y="1152144"/>
                  <a:pt x="4425696" y="2039112"/>
                </a:cubicBezTo>
                <a:cubicBezTo>
                  <a:pt x="5093208" y="3877056"/>
                  <a:pt x="4343400" y="5888736"/>
                  <a:pt x="2734056" y="6858000"/>
                </a:cubicBezTo>
                <a:lnTo>
                  <a:pt x="1261872" y="6858000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Ellipse 4 (Stroke)_#color_$accent2_$accent2-2050&amp;12733"/>
          <p:cNvSpPr/>
          <p:nvPr userDrawn="1">
            <p:custDataLst>
              <p:tags r:id="rId3"/>
            </p:custDataLst>
          </p:nvPr>
        </p:nvSpPr>
        <p:spPr>
          <a:xfrm>
            <a:off x="0" y="3959352"/>
            <a:ext cx="4581144" cy="2898648"/>
          </a:xfrm>
          <a:custGeom>
            <a:rect l="l" t="t" r="r" b="b"/>
            <a:pathLst>
              <a:path w="4581144" h="2898648">
                <a:moveTo>
                  <a:pt x="4078224" y="201168"/>
                </a:moveTo>
                <a:cubicBezTo>
                  <a:pt x="3831336" y="1335024"/>
                  <a:pt x="3035808" y="2313432"/>
                  <a:pt x="1865376" y="2743200"/>
                </a:cubicBezTo>
                <a:cubicBezTo>
                  <a:pt x="1682496" y="2807208"/>
                  <a:pt x="1499616" y="2862072"/>
                  <a:pt x="1307592" y="2898648"/>
                </a:cubicBezTo>
                <a:lnTo>
                  <a:pt x="2715768" y="2898648"/>
                </a:lnTo>
                <a:cubicBezTo>
                  <a:pt x="3685032" y="2322576"/>
                  <a:pt x="4343400" y="1371600"/>
                  <a:pt x="4572000" y="310896"/>
                </a:cubicBezTo>
                <a:cubicBezTo>
                  <a:pt x="4599432" y="173736"/>
                  <a:pt x="4517136" y="36576"/>
                  <a:pt x="4379976" y="9144"/>
                </a:cubicBezTo>
                <a:cubicBezTo>
                  <a:pt x="4242816" y="-27432"/>
                  <a:pt x="4105656" y="64008"/>
                  <a:pt x="4078224" y="201168"/>
                </a:cubicBezTo>
                <a:moveTo>
                  <a:pt x="9144" y="2898648"/>
                </a:moveTo>
                <a:cubicBezTo>
                  <a:pt x="9144" y="2898648"/>
                  <a:pt x="0" y="2898648"/>
                  <a:pt x="0" y="2898648"/>
                </a:cubicBezTo>
                <a:lnTo>
                  <a:pt x="0" y="2898648"/>
                </a:lnTo>
                <a:lnTo>
                  <a:pt x="9144" y="2898648"/>
                </a:lnTo>
              </a:path>
            </a:pathLst>
          </a:custGeom>
          <a:gradFill>
            <a:gsLst>
              <a:gs pos="100000">
                <a:schemeClr val="accent1">
                  <a:lumMod val="75000"/>
                  <a:alpha val="70000"/>
                </a:schemeClr>
              </a:gs>
              <a:gs pos="73000">
                <a:schemeClr val="accent2">
                  <a:alpha val="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48160" y="2263806"/>
            <a:ext cx="2658015" cy="1313212"/>
          </a:xfrm>
        </p:spPr>
        <p:txBody>
          <a:bodyPr wrap="square" anchor="b">
            <a:normAutofit/>
          </a:bodyPr>
          <a:lstStyle>
            <a:lvl1pPr>
              <a:defRPr sz="4500"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248160" y="3629551"/>
            <a:ext cx="2658015" cy="1244289"/>
          </a:xfrm>
        </p:spPr>
        <p:txBody>
          <a:bodyPr wrap="square" anchor="t">
            <a:normAutofit/>
          </a:bodyPr>
          <a:lstStyle>
            <a:lvl1pPr marL="0" indent="0">
              <a:buNone/>
              <a:defRPr sz="1800" b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bg_#color-2050&amp;12358"/>
          <p:cNvSpPr/>
          <p:nvPr userDrawn="1">
            <p:custDataLst>
              <p:tags r:id="rId1"/>
            </p:custDataLst>
          </p:nvPr>
        </p:nvSpPr>
        <p:spPr>
          <a:xfrm>
            <a:off x="1524" y="0"/>
            <a:ext cx="12188952" cy="6858000"/>
          </a:xfrm>
          <a:custGeom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Ellipse 5 (Stroke)_#color-2050&amp;1273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142232" cy="4544568"/>
          </a:xfrm>
          <a:custGeom>
            <a:rect l="l" t="t" r="r" b="b"/>
            <a:pathLst>
              <a:path w="4142232" h="4544568">
                <a:moveTo>
                  <a:pt x="0" y="4032504"/>
                </a:moveTo>
                <a:cubicBezTo>
                  <a:pt x="91440" y="4032504"/>
                  <a:pt x="173736" y="4041648"/>
                  <a:pt x="265176" y="4041648"/>
                </a:cubicBezTo>
                <a:cubicBezTo>
                  <a:pt x="2121408" y="4041648"/>
                  <a:pt x="3630168" y="2532888"/>
                  <a:pt x="3630168" y="676656"/>
                </a:cubicBezTo>
                <a:cubicBezTo>
                  <a:pt x="3630168" y="438912"/>
                  <a:pt x="3611880" y="219456"/>
                  <a:pt x="3566160" y="0"/>
                </a:cubicBezTo>
                <a:lnTo>
                  <a:pt x="4078224" y="0"/>
                </a:lnTo>
                <a:cubicBezTo>
                  <a:pt x="4123944" y="219456"/>
                  <a:pt x="4142232" y="448056"/>
                  <a:pt x="4142232" y="676656"/>
                </a:cubicBezTo>
                <a:cubicBezTo>
                  <a:pt x="4142232" y="2816352"/>
                  <a:pt x="2404872" y="4544568"/>
                  <a:pt x="265176" y="4544568"/>
                </a:cubicBezTo>
                <a:cubicBezTo>
                  <a:pt x="173736" y="4544568"/>
                  <a:pt x="91440" y="4544568"/>
                  <a:pt x="0" y="4535424"/>
                </a:cubicBezTo>
                <a:lnTo>
                  <a:pt x="0" y="4032504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Ellipse 3 (Stroke)_#color_$lt1_$lt1-2050&amp;12739"/>
          <p:cNvSpPr/>
          <p:nvPr userDrawn="1">
            <p:custDataLst>
              <p:tags r:id="rId3"/>
            </p:custDataLst>
          </p:nvPr>
        </p:nvSpPr>
        <p:spPr>
          <a:xfrm>
            <a:off x="0" y="1399032"/>
            <a:ext cx="6099048" cy="5458968"/>
          </a:xfrm>
          <a:custGeom>
            <a:rect l="l" t="t" r="r" b="b"/>
            <a:pathLst>
              <a:path w="6099048" h="5458968">
                <a:moveTo>
                  <a:pt x="5760720" y="5458968"/>
                </a:moveTo>
                <a:cubicBezTo>
                  <a:pt x="5971032" y="4974336"/>
                  <a:pt x="6099048" y="4434840"/>
                  <a:pt x="6099048" y="3877056"/>
                </a:cubicBezTo>
                <a:cubicBezTo>
                  <a:pt x="6099048" y="1737360"/>
                  <a:pt x="4361688" y="0"/>
                  <a:pt x="2221992" y="0"/>
                </a:cubicBezTo>
                <a:cubicBezTo>
                  <a:pt x="1399032" y="0"/>
                  <a:pt x="630936" y="256032"/>
                  <a:pt x="0" y="704088"/>
                </a:cubicBezTo>
                <a:lnTo>
                  <a:pt x="0" y="1344168"/>
                </a:lnTo>
                <a:cubicBezTo>
                  <a:pt x="594360" y="822960"/>
                  <a:pt x="1371600" y="512064"/>
                  <a:pt x="2221992" y="512064"/>
                </a:cubicBezTo>
                <a:cubicBezTo>
                  <a:pt x="4078224" y="512064"/>
                  <a:pt x="5586984" y="2011680"/>
                  <a:pt x="5586984" y="3877056"/>
                </a:cubicBezTo>
                <a:cubicBezTo>
                  <a:pt x="5586984" y="4443984"/>
                  <a:pt x="5440680" y="4992624"/>
                  <a:pt x="5193792" y="5458968"/>
                </a:cubicBezTo>
                <a:lnTo>
                  <a:pt x="5760720" y="5458968"/>
                </a:lnTo>
              </a:path>
            </a:pathLst>
          </a:custGeom>
          <a:gradFill>
            <a:gsLst>
              <a:gs pos="41000">
                <a:schemeClr val="lt1">
                  <a:alpha val="45000"/>
                </a:schemeClr>
              </a:gs>
              <a:gs pos="0">
                <a:srgbClr val="FFFFFF">
                  <a:alpha val="0"/>
                </a:srgbClr>
              </a:gs>
              <a:gs pos="10000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Ellipse 4 (Stroke)_#color_$lt1_$accent1-2050&amp;12742"/>
          <p:cNvSpPr/>
          <p:nvPr userDrawn="1">
            <p:custDataLst>
              <p:tags r:id="rId4"/>
            </p:custDataLst>
          </p:nvPr>
        </p:nvSpPr>
        <p:spPr>
          <a:xfrm>
            <a:off x="0" y="1399032"/>
            <a:ext cx="5541264" cy="2194560"/>
          </a:xfrm>
          <a:custGeom>
            <a:rect l="l" t="t" r="r" b="b"/>
            <a:pathLst>
              <a:path w="5541264" h="2194560">
                <a:moveTo>
                  <a:pt x="0" y="1353312"/>
                </a:moveTo>
                <a:lnTo>
                  <a:pt x="0" y="704088"/>
                </a:lnTo>
                <a:cubicBezTo>
                  <a:pt x="630936" y="265176"/>
                  <a:pt x="1399032" y="0"/>
                  <a:pt x="2231136" y="0"/>
                </a:cubicBezTo>
                <a:cubicBezTo>
                  <a:pt x="3602736" y="0"/>
                  <a:pt x="4809744" y="722376"/>
                  <a:pt x="5495544" y="1801368"/>
                </a:cubicBezTo>
                <a:cubicBezTo>
                  <a:pt x="5568696" y="1920240"/>
                  <a:pt x="5541264" y="2075688"/>
                  <a:pt x="5422392" y="2148840"/>
                </a:cubicBezTo>
                <a:cubicBezTo>
                  <a:pt x="5303520" y="2221992"/>
                  <a:pt x="5148072" y="2194560"/>
                  <a:pt x="5065776" y="2075688"/>
                </a:cubicBezTo>
                <a:cubicBezTo>
                  <a:pt x="4471416" y="1133856"/>
                  <a:pt x="3419856" y="512064"/>
                  <a:pt x="2231136" y="512064"/>
                </a:cubicBezTo>
                <a:cubicBezTo>
                  <a:pt x="1371600" y="512064"/>
                  <a:pt x="594360" y="822960"/>
                  <a:pt x="0" y="1353312"/>
                </a:cubicBezTo>
              </a:path>
            </a:pathLst>
          </a:custGeom>
          <a:gradFill>
            <a:gsLst>
              <a:gs pos="81000">
                <a:schemeClr val="lt1">
                  <a:alpha val="100000"/>
                </a:schemeClr>
              </a:gs>
              <a:gs pos="0">
                <a:schemeClr val="accen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5"/>
            </p:custDataLst>
          </p:nvPr>
        </p:nvSpPr>
        <p:spPr>
          <a:xfrm>
            <a:off x="6627495" y="3136900"/>
            <a:ext cx="4726940" cy="1983105"/>
          </a:xfrm>
        </p:spPr>
        <p:txBody>
          <a:bodyPr wrap="square" anchor="t">
            <a:normAutofit/>
          </a:bodyPr>
          <a:lstStyle>
            <a:lvl1pPr algn="l">
              <a:defRPr sz="4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8" name="节编号 3"/>
          <p:cNvSpPr>
            <a:spLocks noGrp="1"/>
          </p:cNvSpPr>
          <p:nvPr userDrawn="1">
            <p:ph type="body" sz="quarter" idx="13" hasCustomPrompt="1"/>
            <p:custDataLst>
              <p:tags r:id="rId6"/>
            </p:custDataLst>
          </p:nvPr>
        </p:nvSpPr>
        <p:spPr>
          <a:xfrm>
            <a:off x="486410" y="3269650"/>
            <a:ext cx="5126736" cy="2759544"/>
          </a:xfrm>
        </p:spPr>
        <p:txBody>
          <a:bodyPr wrap="square" anchor="b">
            <a:normAutofit/>
          </a:bodyPr>
          <a:lstStyle>
            <a:lvl1pPr marL="0" indent="0" algn="ctr">
              <a:buNone/>
              <a:defRPr sz="119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sp>
        <p:nvSpPr>
          <p:cNvPr id="4" name="日期占位符 4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bg_#color-2050&amp;1243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custGeom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Ellipse 3_#color_$lt1_$lt1-2050&amp;12754"/>
          <p:cNvSpPr/>
          <p:nvPr userDrawn="1">
            <p:custDataLst>
              <p:tags r:id="rId2"/>
            </p:custDataLst>
          </p:nvPr>
        </p:nvSpPr>
        <p:spPr>
          <a:xfrm>
            <a:off x="8891016" y="0"/>
            <a:ext cx="3300984" cy="3877056"/>
          </a:xfrm>
          <a:custGeom>
            <a:rect l="l" t="t" r="r" b="b"/>
            <a:pathLst>
              <a:path w="3300984" h="3877055">
                <a:moveTo>
                  <a:pt x="512064" y="0"/>
                </a:moveTo>
                <a:lnTo>
                  <a:pt x="0" y="0"/>
                </a:lnTo>
                <a:cubicBezTo>
                  <a:pt x="-27432" y="1920240"/>
                  <a:pt x="1380744" y="3584448"/>
                  <a:pt x="3300984" y="3877056"/>
                </a:cubicBezTo>
                <a:lnTo>
                  <a:pt x="3300984" y="3355848"/>
                </a:lnTo>
                <a:cubicBezTo>
                  <a:pt x="1664208" y="3081528"/>
                  <a:pt x="484632" y="1645920"/>
                  <a:pt x="512064" y="0"/>
                </a:cubicBezTo>
              </a:path>
            </a:pathLst>
          </a:custGeom>
          <a:gradFill>
            <a:gsLst>
              <a:gs pos="69000">
                <a:srgbClr val="FFFFFF">
                  <a:alpha val="100000"/>
                </a:srgbClr>
              </a:gs>
              <a:gs pos="82000">
                <a:schemeClr val="lt1">
                  <a:alpha val="0"/>
                </a:schemeClr>
              </a:gs>
              <a:gs pos="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Ellipse 4 (Stroke)_#color_$lt1_$accent1-2050&amp;12757"/>
          <p:cNvSpPr/>
          <p:nvPr userDrawn="1">
            <p:custDataLst>
              <p:tags r:id="rId3"/>
            </p:custDataLst>
          </p:nvPr>
        </p:nvSpPr>
        <p:spPr>
          <a:xfrm>
            <a:off x="9262872" y="1389888"/>
            <a:ext cx="2926080" cy="2478024"/>
          </a:xfrm>
          <a:custGeom>
            <a:rect l="l" t="t" r="r" b="b"/>
            <a:pathLst>
              <a:path w="2926080" h="2478024">
                <a:moveTo>
                  <a:pt x="2926080" y="2478024"/>
                </a:moveTo>
                <a:lnTo>
                  <a:pt x="2926080" y="1965960"/>
                </a:lnTo>
                <a:cubicBezTo>
                  <a:pt x="1837944" y="1783080"/>
                  <a:pt x="941832" y="1078992"/>
                  <a:pt x="484632" y="137160"/>
                </a:cubicBezTo>
                <a:cubicBezTo>
                  <a:pt x="420624" y="18288"/>
                  <a:pt x="265176" y="-36576"/>
                  <a:pt x="137160" y="27432"/>
                </a:cubicBezTo>
                <a:cubicBezTo>
                  <a:pt x="18288" y="91440"/>
                  <a:pt x="-36576" y="237744"/>
                  <a:pt x="27432" y="365760"/>
                </a:cubicBezTo>
                <a:cubicBezTo>
                  <a:pt x="566928" y="1472184"/>
                  <a:pt x="1627632" y="2286000"/>
                  <a:pt x="2926080" y="2478024"/>
                </a:cubicBezTo>
              </a:path>
            </a:pathLst>
          </a:custGeom>
          <a:gradFill>
            <a:gsLst>
              <a:gs pos="0">
                <a:schemeClr val="lt1">
                  <a:alpha val="8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Ellipse 8 (Stroke)_#color-2050&amp;12760"/>
          <p:cNvSpPr/>
          <p:nvPr userDrawn="1">
            <p:custDataLst>
              <p:tags r:id="rId4"/>
            </p:custDataLst>
          </p:nvPr>
        </p:nvSpPr>
        <p:spPr>
          <a:xfrm>
            <a:off x="10716768" y="3822192"/>
            <a:ext cx="1472184" cy="841248"/>
          </a:xfrm>
          <a:custGeom>
            <a:rect l="l" t="t" r="r" b="b"/>
            <a:pathLst>
              <a:path w="1472184" h="841247">
                <a:moveTo>
                  <a:pt x="1472184" y="329184"/>
                </a:moveTo>
                <a:lnTo>
                  <a:pt x="1472184" y="841248"/>
                </a:lnTo>
                <a:cubicBezTo>
                  <a:pt x="1005840" y="795528"/>
                  <a:pt x="557784" y="676656"/>
                  <a:pt x="146304" y="484632"/>
                </a:cubicBezTo>
                <a:cubicBezTo>
                  <a:pt x="18288" y="429768"/>
                  <a:pt x="-36576" y="274320"/>
                  <a:pt x="27432" y="146304"/>
                </a:cubicBezTo>
                <a:cubicBezTo>
                  <a:pt x="82296" y="18288"/>
                  <a:pt x="237744" y="-36576"/>
                  <a:pt x="356616" y="27432"/>
                </a:cubicBezTo>
                <a:cubicBezTo>
                  <a:pt x="704088" y="182880"/>
                  <a:pt x="1078992" y="292608"/>
                  <a:pt x="1472184" y="329184"/>
                </a:cubicBezTo>
              </a:path>
            </a:pathLst>
          </a:custGeom>
          <a:solidFill>
            <a:schemeClr val="lt1">
              <a:alpha val="4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Ellipse 9_#color-2050&amp;12763"/>
          <p:cNvSpPr/>
          <p:nvPr userDrawn="1">
            <p:custDataLst>
              <p:tags r:id="rId5"/>
            </p:custDataLst>
          </p:nvPr>
        </p:nvSpPr>
        <p:spPr>
          <a:xfrm>
            <a:off x="0" y="3429000"/>
            <a:ext cx="3255264" cy="3429000"/>
          </a:xfrm>
          <a:custGeom>
            <a:rect l="l" t="t" r="r" b="b"/>
            <a:pathLst>
              <a:path w="3255264" h="3429000">
                <a:moveTo>
                  <a:pt x="3227832" y="3429000"/>
                </a:moveTo>
                <a:cubicBezTo>
                  <a:pt x="3246120" y="3300984"/>
                  <a:pt x="3255264" y="3172968"/>
                  <a:pt x="3255264" y="3044952"/>
                </a:cubicBezTo>
                <a:cubicBezTo>
                  <a:pt x="3255264" y="1362456"/>
                  <a:pt x="1883664" y="0"/>
                  <a:pt x="201168" y="0"/>
                </a:cubicBezTo>
                <a:cubicBezTo>
                  <a:pt x="137160" y="0"/>
                  <a:pt x="64008" y="0"/>
                  <a:pt x="0" y="9144"/>
                </a:cubicBezTo>
                <a:lnTo>
                  <a:pt x="0" y="512064"/>
                </a:lnTo>
                <a:cubicBezTo>
                  <a:pt x="64008" y="512064"/>
                  <a:pt x="137160" y="512064"/>
                  <a:pt x="201168" y="512064"/>
                </a:cubicBezTo>
                <a:cubicBezTo>
                  <a:pt x="1609344" y="512064"/>
                  <a:pt x="2743200" y="1645920"/>
                  <a:pt x="2743200" y="3044952"/>
                </a:cubicBezTo>
                <a:cubicBezTo>
                  <a:pt x="2743200" y="3172968"/>
                  <a:pt x="2734056" y="3300984"/>
                  <a:pt x="2715768" y="3429000"/>
                </a:cubicBezTo>
                <a:lnTo>
                  <a:pt x="3227832" y="3429000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标题 1"/>
          <p:cNvSpPr>
            <a:spLocks noGrp="1"/>
          </p:cNvSpPr>
          <p:nvPr userDrawn="1">
            <p:ph type="ctrTitle" hasCustomPrompt="1"/>
            <p:custDataLst>
              <p:tags r:id="rId6"/>
            </p:custDataLst>
          </p:nvPr>
        </p:nvSpPr>
        <p:spPr>
          <a:xfrm>
            <a:off x="838200" y="457200"/>
            <a:ext cx="10515000" cy="2998800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8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0"/>
            </p:custDataLst>
          </p:nvPr>
        </p:nvSpPr>
        <p:spPr>
          <a:xfrm>
            <a:off x="838200" y="3908350"/>
            <a:ext cx="10515000" cy="1240560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5.xml" /><Relationship Id="rId13" Type="http://schemas.openxmlformats.org/officeDocument/2006/relationships/tags" Target="../tags/tag76.xml" /><Relationship Id="rId14" Type="http://schemas.openxmlformats.org/officeDocument/2006/relationships/tags" Target="../tags/tag77.xml" /><Relationship Id="rId15" Type="http://schemas.openxmlformats.org/officeDocument/2006/relationships/tags" Target="../tags/tag78.xml" /><Relationship Id="rId16" Type="http://schemas.openxmlformats.org/officeDocument/2006/relationships/tags" Target="../tags/tag79.xml" /><Relationship Id="rId17" Type="http://schemas.openxmlformats.org/officeDocument/2006/relationships/tags" Target="../tags/tag80.xml" /><Relationship Id="rId18" Type="http://schemas.openxmlformats.org/officeDocument/2006/relationships/tags" Target="../tags/tag81.xml" /><Relationship Id="rId19" Type="http://schemas.openxmlformats.org/officeDocument/2006/relationships/tags" Target="../tags/tag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3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Ellipse 5 (Stroke)_#color-2050&amp;12748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746504" cy="1655064"/>
          </a:xfrm>
          <a:custGeom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Ellipse 3 (Stroke)_#color-2050&amp;12745"/>
          <p:cNvSpPr/>
          <p:nvPr userDrawn="1">
            <p:custDataLst>
              <p:tags r:id="rId13"/>
            </p:custDataLst>
          </p:nvPr>
        </p:nvSpPr>
        <p:spPr>
          <a:xfrm>
            <a:off x="11271250" y="5772785"/>
            <a:ext cx="918210" cy="1084580"/>
          </a:xfrm>
          <a:custGeom>
            <a:rect l="l" t="t" r="r" b="b"/>
            <a:pathLst>
              <a:path w="3236976" h="3822191">
                <a:moveTo>
                  <a:pt x="3236976" y="0"/>
                </a:moveTo>
                <a:cubicBezTo>
                  <a:pt x="1399032" y="301752"/>
                  <a:pt x="0" y="1901952"/>
                  <a:pt x="0" y="3822192"/>
                </a:cubicBezTo>
                <a:lnTo>
                  <a:pt x="512064" y="3822192"/>
                </a:lnTo>
                <a:cubicBezTo>
                  <a:pt x="512064" y="2176272"/>
                  <a:pt x="1682496" y="813816"/>
                  <a:pt x="3236976" y="512064"/>
                </a:cubicBezTo>
                <a:lnTo>
                  <a:pt x="3236976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Ellipse 4 (Stroke)_#color_$accent2_$accent2-2050&amp;12751"/>
          <p:cNvSpPr/>
          <p:nvPr userDrawn="1">
            <p:custDataLst>
              <p:tags r:id="rId14"/>
            </p:custDataLst>
          </p:nvPr>
        </p:nvSpPr>
        <p:spPr>
          <a:xfrm>
            <a:off x="11429365" y="5772785"/>
            <a:ext cx="760095" cy="607060"/>
          </a:xfrm>
          <a:custGeom>
            <a:rect l="l" t="t" r="r" b="b"/>
            <a:pathLst>
              <a:path w="2679192" h="2139696">
                <a:moveTo>
                  <a:pt x="2679192" y="0"/>
                </a:moveTo>
                <a:lnTo>
                  <a:pt x="2679192" y="512064"/>
                </a:lnTo>
                <a:cubicBezTo>
                  <a:pt x="1746504" y="694944"/>
                  <a:pt x="960120" y="1252728"/>
                  <a:pt x="466344" y="2020824"/>
                </a:cubicBezTo>
                <a:cubicBezTo>
                  <a:pt x="393192" y="2139696"/>
                  <a:pt x="237744" y="2176272"/>
                  <a:pt x="118872" y="2103120"/>
                </a:cubicBezTo>
                <a:cubicBezTo>
                  <a:pt x="0" y="2020824"/>
                  <a:pt x="-36576" y="1865376"/>
                  <a:pt x="36576" y="1746504"/>
                </a:cubicBezTo>
                <a:cubicBezTo>
                  <a:pt x="621792" y="832104"/>
                  <a:pt x="1572768" y="182880"/>
                  <a:pt x="2679192" y="0"/>
                </a:cubicBezTo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0.xml" /><Relationship Id="rId11" Type="http://schemas.openxmlformats.org/officeDocument/2006/relationships/tags" Target="../tags/tag131.xml" /><Relationship Id="rId12" Type="http://schemas.openxmlformats.org/officeDocument/2006/relationships/tags" Target="../tags/tag132.xml" /><Relationship Id="rId13" Type="http://schemas.openxmlformats.org/officeDocument/2006/relationships/tags" Target="../tags/tag133.xml" /><Relationship Id="rId14" Type="http://schemas.openxmlformats.org/officeDocument/2006/relationships/tags" Target="../tags/tag134.xml" /><Relationship Id="rId15" Type="http://schemas.openxmlformats.org/officeDocument/2006/relationships/tags" Target="../tags/tag135.xml" /><Relationship Id="rId16" Type="http://schemas.openxmlformats.org/officeDocument/2006/relationships/tags" Target="../tags/tag136.xml" /><Relationship Id="rId17" Type="http://schemas.openxmlformats.org/officeDocument/2006/relationships/tags" Target="../tags/tag137.xml" /><Relationship Id="rId18" Type="http://schemas.openxmlformats.org/officeDocument/2006/relationships/tags" Target="../tags/tag138.xml" /><Relationship Id="rId19" Type="http://schemas.openxmlformats.org/officeDocument/2006/relationships/tags" Target="../tags/tag139.xml" /><Relationship Id="rId2" Type="http://schemas.openxmlformats.org/officeDocument/2006/relationships/tags" Target="../tags/tag122.xml" /><Relationship Id="rId20" Type="http://schemas.openxmlformats.org/officeDocument/2006/relationships/tags" Target="../tags/tag140.xml" /><Relationship Id="rId21" Type="http://schemas.openxmlformats.org/officeDocument/2006/relationships/tags" Target="../tags/tag141.xml" /><Relationship Id="rId22" Type="http://schemas.openxmlformats.org/officeDocument/2006/relationships/tags" Target="../tags/tag142.xml" /><Relationship Id="rId23" Type="http://schemas.openxmlformats.org/officeDocument/2006/relationships/tags" Target="../tags/tag143.xml" /><Relationship Id="rId24" Type="http://schemas.openxmlformats.org/officeDocument/2006/relationships/tags" Target="../tags/tag144.xml" /><Relationship Id="rId25" Type="http://schemas.openxmlformats.org/officeDocument/2006/relationships/tags" Target="../tags/tag145.xml" /><Relationship Id="rId26" Type="http://schemas.openxmlformats.org/officeDocument/2006/relationships/tags" Target="../tags/tag146.xml" /><Relationship Id="rId27" Type="http://schemas.openxmlformats.org/officeDocument/2006/relationships/tags" Target="../tags/tag147.xml" /><Relationship Id="rId28" Type="http://schemas.openxmlformats.org/officeDocument/2006/relationships/tags" Target="../tags/tag148.xml" /><Relationship Id="rId29" Type="http://schemas.openxmlformats.org/officeDocument/2006/relationships/tags" Target="../tags/tag149.xml" /><Relationship Id="rId3" Type="http://schemas.openxmlformats.org/officeDocument/2006/relationships/tags" Target="../tags/tag123.xml" /><Relationship Id="rId30" Type="http://schemas.openxmlformats.org/officeDocument/2006/relationships/tags" Target="../tags/tag150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14" Type="http://schemas.openxmlformats.org/officeDocument/2006/relationships/tags" Target="../tags/tag175.xml" /><Relationship Id="rId15" Type="http://schemas.openxmlformats.org/officeDocument/2006/relationships/tags" Target="../tags/tag176.xml" /><Relationship Id="rId16" Type="http://schemas.openxmlformats.org/officeDocument/2006/relationships/tags" Target="../tags/tag177.xml" /><Relationship Id="rId17" Type="http://schemas.openxmlformats.org/officeDocument/2006/relationships/tags" Target="../tags/tag178.xml" /><Relationship Id="rId18" Type="http://schemas.openxmlformats.org/officeDocument/2006/relationships/tags" Target="../tags/tag179.xml" /><Relationship Id="rId19" Type="http://schemas.openxmlformats.org/officeDocument/2006/relationships/tags" Target="../tags/tag180.xml" /><Relationship Id="rId2" Type="http://schemas.openxmlformats.org/officeDocument/2006/relationships/tags" Target="../tags/tag163.xml" /><Relationship Id="rId20" Type="http://schemas.openxmlformats.org/officeDocument/2006/relationships/tags" Target="../tags/tag181.xml" /><Relationship Id="rId21" Type="http://schemas.openxmlformats.org/officeDocument/2006/relationships/tags" Target="../tags/tag182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6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7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tags" Target="../tags/tag192.xml" /><Relationship Id="rId9" Type="http://schemas.openxmlformats.org/officeDocument/2006/relationships/tags" Target="../tags/tag19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tags" Target="../tags/tag226.xml" /><Relationship Id="rId13" Type="http://schemas.openxmlformats.org/officeDocument/2006/relationships/tags" Target="../tags/tag227.xml" /><Relationship Id="rId14" Type="http://schemas.openxmlformats.org/officeDocument/2006/relationships/tags" Target="../tags/tag228.xml" /><Relationship Id="rId15" Type="http://schemas.openxmlformats.org/officeDocument/2006/relationships/tags" Target="../tags/tag229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8.xml" /><Relationship Id="rId11" Type="http://schemas.openxmlformats.org/officeDocument/2006/relationships/tags" Target="../tags/tag239.xml" /><Relationship Id="rId12" Type="http://schemas.openxmlformats.org/officeDocument/2006/relationships/tags" Target="../tags/tag240.xml" /><Relationship Id="rId13" Type="http://schemas.openxmlformats.org/officeDocument/2006/relationships/tags" Target="../tags/tag241.xml" /><Relationship Id="rId14" Type="http://schemas.openxmlformats.org/officeDocument/2006/relationships/tags" Target="../tags/tag242.xml" /><Relationship Id="rId15" Type="http://schemas.openxmlformats.org/officeDocument/2006/relationships/tags" Target="../tags/tag243.xml" /><Relationship Id="rId16" Type="http://schemas.openxmlformats.org/officeDocument/2006/relationships/tags" Target="../tags/tag244.xml" /><Relationship Id="rId17" Type="http://schemas.openxmlformats.org/officeDocument/2006/relationships/tags" Target="../tags/tag245.xml" /><Relationship Id="rId18" Type="http://schemas.openxmlformats.org/officeDocument/2006/relationships/tags" Target="../tags/tag246.xml" /><Relationship Id="rId19" Type="http://schemas.openxmlformats.org/officeDocument/2006/relationships/tags" Target="../tags/tag247.xml" /><Relationship Id="rId2" Type="http://schemas.openxmlformats.org/officeDocument/2006/relationships/tags" Target="../tags/tag230.xml" /><Relationship Id="rId20" Type="http://schemas.openxmlformats.org/officeDocument/2006/relationships/tags" Target="../tags/tag248.xml" /><Relationship Id="rId21" Type="http://schemas.openxmlformats.org/officeDocument/2006/relationships/tags" Target="../tags/tag249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Relationship Id="rId6" Type="http://schemas.openxmlformats.org/officeDocument/2006/relationships/tags" Target="../tags/tag234.xml" /><Relationship Id="rId7" Type="http://schemas.openxmlformats.org/officeDocument/2006/relationships/tags" Target="../tags/tag235.xml" /><Relationship Id="rId8" Type="http://schemas.openxmlformats.org/officeDocument/2006/relationships/tags" Target="../tags/tag236.xml" /><Relationship Id="rId9" Type="http://schemas.openxmlformats.org/officeDocument/2006/relationships/tags" Target="../tags/tag23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8.xml" /><Relationship Id="rId11" Type="http://schemas.openxmlformats.org/officeDocument/2006/relationships/tags" Target="../tags/tag259.xml" /><Relationship Id="rId12" Type="http://schemas.openxmlformats.org/officeDocument/2006/relationships/tags" Target="../tags/tag260.xml" /><Relationship Id="rId13" Type="http://schemas.openxmlformats.org/officeDocument/2006/relationships/tags" Target="../tags/tag261.xml" /><Relationship Id="rId14" Type="http://schemas.openxmlformats.org/officeDocument/2006/relationships/tags" Target="../tags/tag262.xml" /><Relationship Id="rId15" Type="http://schemas.openxmlformats.org/officeDocument/2006/relationships/tags" Target="../tags/tag263.xml" /><Relationship Id="rId16" Type="http://schemas.openxmlformats.org/officeDocument/2006/relationships/tags" Target="../tags/tag264.xml" /><Relationship Id="rId17" Type="http://schemas.openxmlformats.org/officeDocument/2006/relationships/tags" Target="../tags/tag265.xml" /><Relationship Id="rId2" Type="http://schemas.openxmlformats.org/officeDocument/2006/relationships/tags" Target="../tags/tag250.xml" /><Relationship Id="rId3" Type="http://schemas.openxmlformats.org/officeDocument/2006/relationships/tags" Target="../tags/tag251.xml" /><Relationship Id="rId4" Type="http://schemas.openxmlformats.org/officeDocument/2006/relationships/tags" Target="../tags/tag252.xml" /><Relationship Id="rId5" Type="http://schemas.openxmlformats.org/officeDocument/2006/relationships/tags" Target="../tags/tag253.xml" /><Relationship Id="rId6" Type="http://schemas.openxmlformats.org/officeDocument/2006/relationships/tags" Target="../tags/tag254.xml" /><Relationship Id="rId7" Type="http://schemas.openxmlformats.org/officeDocument/2006/relationships/tags" Target="../tags/tag255.xml" /><Relationship Id="rId8" Type="http://schemas.openxmlformats.org/officeDocument/2006/relationships/tags" Target="../tags/tag256.xml" /><Relationship Id="rId9" Type="http://schemas.openxmlformats.org/officeDocument/2006/relationships/tags" Target="../tags/tag25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66.xml" /><Relationship Id="rId3" Type="http://schemas.openxmlformats.org/officeDocument/2006/relationships/tags" Target="../tags/tag267.xml" /><Relationship Id="rId4" Type="http://schemas.openxmlformats.org/officeDocument/2006/relationships/tags" Target="../tags/tag26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7.xml" /><Relationship Id="rId11" Type="http://schemas.openxmlformats.org/officeDocument/2006/relationships/tags" Target="../tags/tag278.xml" /><Relationship Id="rId12" Type="http://schemas.openxmlformats.org/officeDocument/2006/relationships/tags" Target="../tags/tag279.xml" /><Relationship Id="rId13" Type="http://schemas.openxmlformats.org/officeDocument/2006/relationships/tags" Target="../tags/tag280.xml" /><Relationship Id="rId14" Type="http://schemas.openxmlformats.org/officeDocument/2006/relationships/tags" Target="../tags/tag281.xml" /><Relationship Id="rId2" Type="http://schemas.openxmlformats.org/officeDocument/2006/relationships/tags" Target="../tags/tag269.xml" /><Relationship Id="rId3" Type="http://schemas.openxmlformats.org/officeDocument/2006/relationships/tags" Target="../tags/tag270.xml" /><Relationship Id="rId4" Type="http://schemas.openxmlformats.org/officeDocument/2006/relationships/tags" Target="../tags/tag271.xml" /><Relationship Id="rId5" Type="http://schemas.openxmlformats.org/officeDocument/2006/relationships/tags" Target="../tags/tag272.xml" /><Relationship Id="rId6" Type="http://schemas.openxmlformats.org/officeDocument/2006/relationships/tags" Target="../tags/tag273.xml" /><Relationship Id="rId7" Type="http://schemas.openxmlformats.org/officeDocument/2006/relationships/tags" Target="../tags/tag274.xml" /><Relationship Id="rId8" Type="http://schemas.openxmlformats.org/officeDocument/2006/relationships/tags" Target="../tags/tag275.xml" /><Relationship Id="rId9" Type="http://schemas.openxmlformats.org/officeDocument/2006/relationships/tags" Target="../tags/tag27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5331142124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家长会与老师沟通</a:t>
            </a:r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WPS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7" name="项标题"/>
          <p:cNvSpPr txBox="1"/>
          <p:nvPr>
            <p:custDataLst>
              <p:tags r:id="rId4"/>
            </p:custDataLst>
          </p:nvPr>
        </p:nvSpPr>
        <p:spPr>
          <a:xfrm>
            <a:off x="7173468" y="1053687"/>
            <a:ext cx="367418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沟通目的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Ellipse 66_#color-2050&amp;12710"/>
          <p:cNvSpPr/>
          <p:nvPr>
            <p:custDataLst>
              <p:tags r:id="rId5"/>
            </p:custDataLst>
          </p:nvPr>
        </p:nvSpPr>
        <p:spPr>
          <a:xfrm>
            <a:off x="6290564" y="926211"/>
            <a:ext cx="758952" cy="758952"/>
          </a:xfrm>
          <a:custGeom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@mix!m0_序号_01-2050-12354"/>
          <p:cNvSpPr/>
          <p:nvPr>
            <p:custDataLst>
              <p:tags r:id="rId6"/>
            </p:custDataLst>
          </p:nvPr>
        </p:nvSpPr>
        <p:spPr>
          <a:xfrm>
            <a:off x="6363716" y="1008507"/>
            <a:ext cx="603504" cy="60350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b="1">
                <a:solidFill>
                  <a:srgbClr val="FFFFFF"/>
                </a:solidFill>
                <a:latin typeface="+mj-lt"/>
                <a:ea typeface="微软雅黑"/>
                <a:cs typeface="微软雅黑" panose="020b0503020204020204" pitchFamily="34" charset="-120"/>
              </a:rPr>
              <a:t>01</a:t>
            </a:r>
            <a:endParaRPr lang="en-US" b="1">
              <a:solidFill>
                <a:srgbClr val="FFFFFF"/>
              </a:solidFill>
              <a:latin typeface="+mj-lt"/>
              <a:ea typeface="微软雅黑"/>
              <a:cs typeface="微软雅黑" panose="020b0503020204020204" pitchFamily="34" charset="-120"/>
            </a:endParaRPr>
          </a:p>
        </p:txBody>
      </p:sp>
      <p:sp>
        <p:nvSpPr>
          <p:cNvPr id="12" name="Ellipse 68_#color-2050&amp;12711"/>
          <p:cNvSpPr/>
          <p:nvPr>
            <p:custDataLst>
              <p:tags r:id="rId7"/>
            </p:custDataLst>
          </p:nvPr>
        </p:nvSpPr>
        <p:spPr>
          <a:xfrm>
            <a:off x="6646672" y="1975485"/>
            <a:ext cx="758952" cy="758952"/>
          </a:xfrm>
          <a:custGeom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@mix!m0_序号_02-2050-12355"/>
          <p:cNvSpPr/>
          <p:nvPr>
            <p:custDataLst>
              <p:tags r:id="rId8"/>
            </p:custDataLst>
          </p:nvPr>
        </p:nvSpPr>
        <p:spPr>
          <a:xfrm>
            <a:off x="6719824" y="2048637"/>
            <a:ext cx="603504" cy="60350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>
                <a:solidFill>
                  <a:srgbClr val="FFFFFF"/>
                </a:solidFill>
                <a:latin typeface="+mj-lt"/>
                <a:ea typeface="微软雅黑"/>
                <a:cs typeface="微软雅黑" panose="020b0503020204020204" pitchFamily="34" charset="-120"/>
                <a:sym typeface="+mn-ea"/>
              </a:rPr>
              <a:t>02</a:t>
            </a:r>
            <a:endParaRPr lang="en-US" b="1">
              <a:solidFill>
                <a:srgbClr val="FFFFFF"/>
              </a:solidFill>
              <a:latin typeface="+mj-lt"/>
              <a:ea typeface="微软雅黑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2" name="项标题"/>
          <p:cNvSpPr txBox="1"/>
          <p:nvPr>
            <p:custDataLst>
              <p:tags r:id="rId9"/>
            </p:custDataLst>
          </p:nvPr>
        </p:nvSpPr>
        <p:spPr>
          <a:xfrm>
            <a:off x="7529576" y="2102961"/>
            <a:ext cx="367418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沟通内容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@mix!m0_序号_03-2050-12356"/>
          <p:cNvSpPr/>
          <p:nvPr>
            <p:custDataLst>
              <p:tags r:id="rId10"/>
            </p:custDataLst>
          </p:nvPr>
        </p:nvSpPr>
        <p:spPr>
          <a:xfrm>
            <a:off x="6719824" y="4147185"/>
            <a:ext cx="603504" cy="60350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>
                <a:solidFill>
                  <a:srgbClr val="FFFFFF"/>
                </a:solidFill>
                <a:latin typeface="+mj-lt"/>
                <a:ea typeface="微软雅黑"/>
                <a:cs typeface="微软雅黑" panose="020b0503020204020204" pitchFamily="34" charset="-120"/>
                <a:sym typeface="+mn-ea"/>
              </a:rPr>
              <a:t>04</a:t>
            </a:r>
            <a:endParaRPr lang="en-US" b="1">
              <a:solidFill>
                <a:srgbClr val="FFFFFF"/>
              </a:solidFill>
              <a:latin typeface="+mj-lt"/>
              <a:ea typeface="微软雅黑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" name="Ellipse 70_#color-2050&amp;12709"/>
          <p:cNvSpPr/>
          <p:nvPr>
            <p:custDataLst>
              <p:tags r:id="rId11"/>
            </p:custDataLst>
          </p:nvPr>
        </p:nvSpPr>
        <p:spPr>
          <a:xfrm>
            <a:off x="6646672" y="4074033"/>
            <a:ext cx="758952" cy="758952"/>
          </a:xfrm>
          <a:custGeom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项标题"/>
          <p:cNvSpPr txBox="1"/>
          <p:nvPr>
            <p:custDataLst>
              <p:tags r:id="rId12"/>
            </p:custDataLst>
          </p:nvPr>
        </p:nvSpPr>
        <p:spPr>
          <a:xfrm>
            <a:off x="7529576" y="4196937"/>
            <a:ext cx="367418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沟通技巧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Ellipse 72_#color-2050&amp;12712"/>
          <p:cNvSpPr/>
          <p:nvPr>
            <p:custDataLst>
              <p:tags r:id="rId13"/>
            </p:custDataLst>
          </p:nvPr>
        </p:nvSpPr>
        <p:spPr>
          <a:xfrm>
            <a:off x="6290564" y="5123307"/>
            <a:ext cx="758952" cy="758952"/>
          </a:xfrm>
          <a:custGeom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@mix!m0_序号_04-2050-12357"/>
          <p:cNvSpPr/>
          <p:nvPr>
            <p:custDataLst>
              <p:tags r:id="rId14"/>
            </p:custDataLst>
          </p:nvPr>
        </p:nvSpPr>
        <p:spPr>
          <a:xfrm>
            <a:off x="6363716" y="5196459"/>
            <a:ext cx="603504" cy="60350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>
                <a:solidFill>
                  <a:srgbClr val="FFFFFF"/>
                </a:solidFill>
                <a:latin typeface="+mj-lt"/>
                <a:ea typeface="微软雅黑"/>
                <a:cs typeface="微软雅黑" panose="020b0503020204020204" pitchFamily="34" charset="-120"/>
                <a:sym typeface="+mn-ea"/>
              </a:rPr>
              <a:t>05</a:t>
            </a:r>
            <a:endParaRPr lang="en-US" b="1">
              <a:solidFill>
                <a:srgbClr val="FFFFFF"/>
              </a:solidFill>
              <a:latin typeface="+mj-lt"/>
              <a:ea typeface="微软雅黑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8" name="项标题"/>
          <p:cNvSpPr txBox="1"/>
          <p:nvPr>
            <p:custDataLst>
              <p:tags r:id="rId15"/>
            </p:custDataLst>
          </p:nvPr>
        </p:nvSpPr>
        <p:spPr>
          <a:xfrm>
            <a:off x="7173468" y="5246211"/>
            <a:ext cx="367418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沟通注意事项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Ellipse 68_#color-2050&amp;12711"/>
          <p:cNvSpPr/>
          <p:nvPr>
            <p:custDataLst>
              <p:tags r:id="rId16"/>
            </p:custDataLst>
          </p:nvPr>
        </p:nvSpPr>
        <p:spPr>
          <a:xfrm>
            <a:off x="6811772" y="3024759"/>
            <a:ext cx="758952" cy="758952"/>
          </a:xfrm>
          <a:custGeom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@mix!m0_序号_02-2050-12355"/>
          <p:cNvSpPr/>
          <p:nvPr>
            <p:custDataLst>
              <p:tags r:id="rId17"/>
            </p:custDataLst>
          </p:nvPr>
        </p:nvSpPr>
        <p:spPr>
          <a:xfrm>
            <a:off x="6884924" y="3097911"/>
            <a:ext cx="603504" cy="60350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>
                <a:solidFill>
                  <a:srgbClr val="FFFFFF"/>
                </a:solidFill>
                <a:latin typeface="+mj-lt"/>
                <a:ea typeface="微软雅黑"/>
                <a:cs typeface="微软雅黑" panose="020b0503020204020204" pitchFamily="34" charset="-120"/>
                <a:sym typeface="+mn-ea"/>
              </a:rPr>
              <a:t>03</a:t>
            </a:r>
            <a:endParaRPr lang="en-US" b="1">
              <a:solidFill>
                <a:srgbClr val="FFFFFF"/>
              </a:solidFill>
              <a:latin typeface="+mj-lt"/>
              <a:ea typeface="微软雅黑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24" name="项标题"/>
          <p:cNvSpPr txBox="1"/>
          <p:nvPr>
            <p:custDataLst>
              <p:tags r:id="rId18"/>
            </p:custDataLst>
          </p:nvPr>
        </p:nvSpPr>
        <p:spPr>
          <a:xfrm>
            <a:off x="7694676" y="3152235"/>
            <a:ext cx="367418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沟通方式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沟通目的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了解孩子在校表现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心理状况：了解孩子的心理状态、情绪变化和压力情况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成长需求：了解孩子的兴趣爱好、特长和成长需求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学习情况：了解孩子的学习成绩、学习态度和方法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社交情况：了解孩子的社交能力、人际关系和交友情况</a:t>
            </a:r>
            <a:endParaRPr lang="zh-CN" altLang="en-US" sz="2400">
              <a:latin typeface="+mn-ea"/>
              <a:ea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了解孩子学习情况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学习进度：了解孩子在学校的学习进度和掌握情况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学习困难：了解孩子在学习中遇到的困难和问题，以及是否需要帮助和解决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学习态度：了解孩子的学习态度和积极性，以及是否主动学习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学习方法：了解孩子的学习方法和习惯，以及是否有效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了解孩子行为习惯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了解孩子在学校的表现和习惯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掌握孩子的学习进度和困难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发现孩子的优点和特长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探讨如何培养孩子的良好习惯和性格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了解孩子心理状态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了解孩子的学习情况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了解孩子的情绪变化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了解孩子的兴趣爱好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了解孩子的社交情况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沟通内容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学习情况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学习成绩：各科成绩、总分、排名等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学习困难：遇到的难题、薄弱科目、需要改进的地方等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学习方法：是否有效利用时间、合理安排学习计划、掌握正确的学习方法等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学习态度：是否认真听讲、按时完成作业、积极参与课堂讨论等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行为习惯</a:t>
            </a:r>
            <a:endParaRPr lang="zh-CN" altLang="en-US"/>
          </a:p>
        </p:txBody>
      </p:sp>
      <p:sp>
        <p:nvSpPr>
          <p:cNvPr id="59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8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孩子的情绪管理习惯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25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孩子的社交习惯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孩子的学习习惯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6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孩子的日常行为习惯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心理状态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孩子的学习态度和习惯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孩子的社交能力和人际关系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孩子的兴趣爱好和特长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孩子的情绪和心理健康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兴趣爱好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家长和老师共同制定培养孩子兴趣爱好的计划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了解孩子的兴趣爱好，鼓励他们发展自己的特长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家长和老师共同探讨如何培养孩子的兴趣爱好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家长和老师共同关注孩子在兴趣爱好方面的进步和成长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沟通方式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面谈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预约时间：提前与老师预约面谈时间，确保双方都有空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准备问题：提前准备好要问的问题，以便更有效地沟通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倾听：认真倾听老师的意见和建议，不要打断老师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反馈：对老师的意见和建议给予反馈，表达自己的看法和想法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https://d.book118.com/615331142124011040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5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  <p:tag name="KSO_WM_TEMPLATE_THUMBS_INDEX" val="1、9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内容"/>
  <p:tag name="KSO_WM_UNIT_TYPE" val="a"/>
  <p:tag name="KSO_WM_UNIT_VALUE" val="30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87.xml><?xml version="1.0" encoding="utf-8"?>
<p:tagLst xmlns:p="http://schemas.openxmlformats.org/presentationml/2006/main">
  <p:tag name="KSO_WM_BEAUTIFY_FLAG" val="#wm#"/>
  <p:tag name="KSO_WM_SLIDE_ID" val="custom2023310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  <p:tag name="KSO_WM_TEMPLATE_THUMBS_INDEX" val="1、9"/>
</p:tagLst>
</file>

<file path=ppt/tags/tag8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5"/>
  <p:tag name="KSO_WM_UNIT_TEXT_FILL_TYPE" val="1"/>
  <p:tag name="KSO_WM_UNIT_TYPE" val="a"/>
  <p:tag name="KSO_WM_UNIT_USESOURCEFORMAT_APPLY" val="0"/>
  <p:tag name="KSO_WM_UNIT_VALUE" val="3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TYPE" val="1"/>
  <p:tag name="KSO_WM_UNIT_TYPE" val="b"/>
  <p:tag name="KSO_WM_UNIT_USESOURCEFORMAT_APPLY" val="0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3105_5*l_h_i*1_1_1"/>
  <p:tag name="KSO_WM_UNIT_INDEX" val="1_1_1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3105_5*l_h_i*1_1_2"/>
  <p:tag name="KSO_WM_UNIT_INDEX" val="1_1_2"/>
  <p:tag name="KSO_WM_UNIT_LAYERLEVEL" val="1_1_1"/>
  <p:tag name="KSO_WM_UNIT_PRESET_TEXT" val="01"/>
  <p:tag name="KSO_WM_UNIT_SUBTYPE" val="d"/>
  <p:tag name="KSO_WM_UNIT_TYPE" val="l_h_i"/>
  <p:tag name="KSO_WM_UNIT_USESOURCEFORMAT_APPLY" val="0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3105_5*l_h_i*1_2_1"/>
  <p:tag name="KSO_WM_UNIT_INDEX" val="1_2_1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3105_5*l_h_i*1_2_2"/>
  <p:tag name="KSO_WM_UNIT_INDEX" val="1_2_2"/>
  <p:tag name="KSO_WM_UNIT_LAYERLEVEL" val="1_1_1"/>
  <p:tag name="KSO_WM_UNIT_PRESET_TEXT" val="02"/>
  <p:tag name="KSO_WM_UNIT_SUBTYPE" val="d"/>
  <p:tag name="KSO_WM_UNIT_TYPE" val="l_h_i"/>
  <p:tag name="KSO_WM_UNIT_USESOURCEFORMAT_APPLY" val="0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3105_5*l_h_i*1_4_2"/>
  <p:tag name="KSO_WM_UNIT_INDEX" val="1_4_2"/>
  <p:tag name="KSO_WM_UNIT_LAYERLEVEL" val="1_1_1"/>
  <p:tag name="KSO_WM_UNIT_PRESET_TEXT" val="04"/>
  <p:tag name="KSO_WM_UNIT_SUBTYPE" val="d"/>
  <p:tag name="KSO_WM_UNIT_TYPE" val="l_h_i"/>
  <p:tag name="KSO_WM_UNIT_USESOURCEFORMAT_APPLY" val="0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3105_5*l_h_i*1_4_1"/>
  <p:tag name="KSO_WM_UNIT_INDEX" val="1_4_1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3105_5*l_h_i*1_5_1"/>
  <p:tag name="KSO_WM_UNIT_INDEX" val="1_5_1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3105_5*l_h_i*1_5_2"/>
  <p:tag name="KSO_WM_UNIT_INDEX" val="1_5_2"/>
  <p:tag name="KSO_WM_UNIT_LAYERLEVEL" val="1_1_1"/>
  <p:tag name="KSO_WM_UNIT_PRESET_TEXT" val="05"/>
  <p:tag name="KSO_WM_UNIT_SUBTYPE" val="d"/>
  <p:tag name="KSO_WM_UNIT_TYPE" val="l_h_i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3105_5*l_h_i*1_3_1"/>
  <p:tag name="KSO_WM_UNIT_INDEX" val="1_3_1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3105_5*l_h_i*1_3_2"/>
  <p:tag name="KSO_WM_UNIT_INDEX" val="1_3_2"/>
  <p:tag name="KSO_WM_UNIT_LAYERLEVEL" val="1_1_1"/>
  <p:tag name="KSO_WM_UNIT_PRESET_TEXT" val="03"/>
  <p:tag name="KSO_WM_UNIT_SUBTYPE" val="d"/>
  <p:tag name="KSO_WM_UNIT_TYPE" val="l_h_i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3105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1"/>
  <p:tag name="KSO_WM_UNIT_DIAGRAM_ISNUMVISUAL" val="0"/>
  <p:tag name="KSO_WM_UNIT_DIAGRAM_ISREFERUNIT" val="0"/>
  <p:tag name="KSO_WM_UNIT_HIGHLIGHT" val="0"/>
  <p:tag name="KSO_WM_UNIT_ID" val="custom2023310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08.xml><?xml version="1.0" encoding="utf-8"?>
<p:tagLst xmlns:p="http://schemas.openxmlformats.org/presentationml/2006/main">
  <p:tag name="KSO_WM_BEAUTIFY_FLAG" val="#wm#"/>
  <p:tag name="KSO_WM_SLIDE_ID" val="custom2023310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21.xml><?xml version="1.0" encoding="utf-8"?>
<p:tagLst xmlns:p="http://schemas.openxmlformats.org/presentationml/2006/main">
  <p:tag name="KSO_WM_TEMPLATE_CATEGORY" val="custom"/>
  <p:tag name="KSO_WM_TEMPLATE_INDEX" val="20233105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ORE_SCHEMECOLOR_INDEX" val="5"/>
  <p:tag name="KSO_WM_UNIT_TYPE" val="l_i"/>
  <p:tag name="KSO_WM_UNIT_USESOURCEFORMAT_APPLY" val="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ORE_SCHEMECOLOR_INDEX" val="5"/>
  <p:tag name="KSO_WM_UNIT_TYPE" val="l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ORE_SCHEMECOLOR_INDEX" val="5"/>
  <p:tag name="KSO_WM_UNIT_TYPE" val="l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ORE_SCHEMECOLOR_INDEX" val="5"/>
  <p:tag name="KSO_WM_UNIT_TYPE" val="l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ORE_SCHEMECOLOR_INDEX" val="5"/>
  <p:tag name="KSO_WM_UNIT_TYPE" val="l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ORE_SCHEMECOLOR_INDEX" val="5"/>
  <p:tag name="KSO_WM_UNIT_TYPE" val="l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ORE_SCHEMECOLOR_INDEX" val="5"/>
  <p:tag name="KSO_WM_UNIT_TYPE" val="l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1"/>
  <p:tag name="KSO_WM_UNIT_DIAGRAM_ISNUMVISUAL" val="0"/>
  <p:tag name="KSO_WM_UNIT_DIAGRAM_ISREFERUNIT" val="0"/>
  <p:tag name="KSO_WM_UNIT_HIGHLIGHT" val="0"/>
  <p:tag name="KSO_WM_UNIT_ID" val="custom20233105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85.xml><?xml version="1.0" encoding="utf-8"?>
<p:tagLst xmlns:p="http://schemas.openxmlformats.org/presentationml/2006/main">
  <p:tag name="KSO_WM_BEAUTIFY_FLAG" val="#wm#"/>
  <p:tag name="KSO_WM_SLIDE_ID" val="custom2023310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ORE_SCHEMECOLOR_INDEX" val="5"/>
  <p:tag name="KSO_WM_UNIT_TYPE" val="l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ORE_SCHEMECOLOR_INDEX" val="5"/>
  <p:tag name="KSO_WM_UNIT_TYPE" val="l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ORE_SCHEMECOLOR_INDEX" val="5"/>
  <p:tag name="KSO_WM_UNIT_TYPE" val="l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ORE_SCHEMECOLOR_INDEX" val="5"/>
  <p:tag name="KSO_WM_UNIT_TYPE" val="l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ORE_SCHEMECOLOR_INDEX" val="5"/>
  <p:tag name="KSO_WM_UNIT_TYPE" val="l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ORE_SCHEMECOLOR_INDEX" val="5"/>
  <p:tag name="KSO_WM_UNIT_TYPE" val="l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ORE_SCHEMECOLOR_INDEX" val="5"/>
  <p:tag name="KSO_WM_UNIT_TYPE" val="l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15.xml><?xml version="1.0" encoding="utf-8"?>
<p:tagLst xmlns:p="http://schemas.openxmlformats.org/presentationml/2006/main">
  <p:tag name="KSO_WM_TEMPLATE_CATEGORY" val="custom"/>
  <p:tag name="KSO_WM_TEMPLATE_INDEX" val="20233105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14"/>
  <p:tag name="KSO_WM_UNIT_HIGHLIGHT" val="0"/>
  <p:tag name="KSO_WM_UNIT_ID" val="diagram20231447_3*l_h_i*1_3_1"/>
  <p:tag name="KSO_WM_UNIT_INDEX" val="1_3_1"/>
  <p:tag name="KSO_WM_UNIT_LAYERLEVEL" val="1_1_1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14"/>
  <p:tag name="KSO_WM_UNIT_HIGHLIGHT" val="0"/>
  <p:tag name="KSO_WM_UNIT_ID" val="diagram20231447_3*l_h_i*1_1_1"/>
  <p:tag name="KSO_WM_UNIT_INDEX" val="1_1_1"/>
  <p:tag name="KSO_WM_UNIT_LAYERLEVEL" val="1_1_1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6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1"/>
  <p:tag name="KSO_WM_UNIT_DIAGRAM_ISNUMVISUAL" val="0"/>
  <p:tag name="KSO_WM_UNIT_DIAGRAM_ISREFERUNIT" val="0"/>
  <p:tag name="KSO_WM_UNIT_HIGHLIGHT" val="0"/>
  <p:tag name="KSO_WM_UNIT_ID" val="custom20233105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68.xml><?xml version="1.0" encoding="utf-8"?>
<p:tagLst xmlns:p="http://schemas.openxmlformats.org/presentationml/2006/main">
  <p:tag name="KSO_WM_BEAUTIFY_FLAG" val="#wm#"/>
  <p:tag name="KSO_WM_SLIDE_ID" val="custom2023310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81.xml><?xml version="1.0" encoding="utf-8"?>
<p:tagLst xmlns:p="http://schemas.openxmlformats.org/presentationml/2006/main">
  <p:tag name="KSO_WM_TEMPLATE_CATEGORY" val="custom"/>
  <p:tag name="KSO_WM_TEMPLATE_INDEX" val="20233105"/>
</p:tagLst>
</file>

<file path=ppt/tags/tag28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5">
      <a:dk1>
        <a:srgbClr val="000000"/>
      </a:dk1>
      <a:lt1>
        <a:srgbClr val="FFFFFF"/>
      </a:lt1>
      <a:dk2>
        <a:srgbClr val="44546A"/>
      </a:dk2>
      <a:lt2>
        <a:srgbClr val="FFFFFF"/>
      </a:lt2>
      <a:accent1>
        <a:srgbClr val="776CFD"/>
      </a:accent1>
      <a:accent2>
        <a:srgbClr val="5D95F1"/>
      </a:accent2>
      <a:accent3>
        <a:srgbClr val="655BE6"/>
      </a:accent3>
      <a:accent4>
        <a:srgbClr val="6C95FD"/>
      </a:accent4>
      <a:accent5>
        <a:srgbClr val="64DCBF"/>
      </a:accent5>
      <a:accent6>
        <a:srgbClr val="33C2FF"/>
      </a:accent6>
      <a:hlink>
        <a:srgbClr val="658BD5"/>
      </a:hlink>
      <a:folHlink>
        <a:srgbClr val="A16AA5"/>
      </a:folHlink>
    </a:clrScheme>
    <a:fontScheme name="自定义 32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宋体</vt:lpstr>
      <vt:lpstr>Office Theme</vt:lpstr>
      <vt:lpstr>家长会与老师沟通</vt:lpstr>
      <vt:lpstr>目录</vt:lpstr>
      <vt:lpstr>沟通目的</vt:lpstr>
      <vt:lpstr>了解孩子在校表现</vt:lpstr>
      <vt:lpstr>了解孩子学习情况</vt:lpstr>
      <vt:lpstr>了解孩子行为习惯</vt:lpstr>
      <vt:lpstr>了解孩子心理状态</vt:lpstr>
      <vt:lpstr>沟通内容</vt:lpstr>
      <vt:lpstr>学习情况</vt:lpstr>
      <vt:lpstr>行为习惯</vt:lpstr>
      <vt:lpstr>心理状态</vt:lpstr>
      <vt:lpstr>兴趣爱好</vt:lpstr>
      <vt:lpstr>沟通方式</vt:lpstr>
      <vt:lpstr>面谈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2024-08-31T10:53:16.129</cp:lastPrinted>
  <dcterms:created xsi:type="dcterms:W3CDTF">2024-08-31T02:53:16Z</dcterms:created>
  <dcterms:modified xsi:type="dcterms:W3CDTF">2024-08-31T02:53:18Z</dcterms:modified>
</cp:coreProperties>
</file>