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BFECB-296B-4EC8-905A-9C99FABB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A6D29-8654-4A73-A7EC-8412B96A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C81E2-AE32-493F-9B13-046842BD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617C2-C1D1-4458-B4CB-148C96F8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47B11-E2FB-43B1-A033-47963A77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FE6CF-BD4F-4DDF-B9CA-BA14D052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D5DB5-79FC-43A1-A273-9BDEA242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7074F-A575-42EA-AED1-7F84302A4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2A26A-A963-4EB3-947D-6BA36449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8AE02-9CCD-45CB-B0C7-D2BAED77A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90D35-8711-4116-BC51-AD80EB920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33244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脑梗塞康复的饮食护理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脑梗塞是由于脑血管阻塞导致脑组织缺血、缺氧性坏死，进而引起的一系列神经功能障碍症状。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根据阻塞血管的大小和部位，脑梗塞可分为腔隙性梗塞、脑血栓形成、脑栓塞等类型。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主要病因包括动脉粥样硬化、高血压、高血脂、糖尿病等血管病变，以及心脏疾病、血液异常等。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脑梗塞发生后，血管阻塞导致脑组织缺血、缺氧，引起细胞死亡和脑组织软化。同时，炎症反应和自由基损伤也会加重脑损伤。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49" b="10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脑梗塞的症状包括头痛、恶心、呕吐、偏瘫、失语、意识障碍等，具体症状取决于阻塞血管的部位和大小。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脑梗塞的诊断主要依靠临床表现和影像学检查，如头颅CT或MRI。血液检查和心电图检查也有助于诊断和排除其他疾病。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康复护理是指通过一系列的措施，帮助脑梗塞患者恢复身体功能、提高生活质量的专业护理。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最大限度地恢复患者的生理、心理和社会功能，提高其生活自理能力和社会适应能力。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个性化、全面性、循序渐进、持之以恒。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物理疗法、作业疗法、言语疗法、心理疗法、康复工程等。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对患者进行全面的评估，包括身体状况、心理状况、社会状况等，以制定个性化的康复计划。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通过评估患者的康复效果，及时调整康复计划，以达到最佳的康复效果。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康复护理的评估与效果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关注患者的情绪变化，及时进行心理疏导，帮助患者树立战胜疾病的信心。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给予患者足够的心理支持，鼓励患者积极配合康复治疗。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对于有严重心理问题的患者，进行适当的心理干预，如认知行为疗法等。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https://d.book118.com/615333244301011124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2024-09-29T02:46:14.520</cp:lastPrinted>
  <dcterms:created xsi:type="dcterms:W3CDTF">2024-09-28T18:46:14Z</dcterms:created>
  <dcterms:modified xsi:type="dcterms:W3CDTF">2024-09-28T18:46:16Z</dcterms:modified>
</cp:coreProperties>
</file>