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B4DBA3C-321D-49EE-856A-35A4D3D402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1DE568-275A-430B-8457-F6A1DBE1D4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1CD6A3-A1E0-4A4B-B860-CE5FF61497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978490-B197-4899-AD57-A323A7137F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228045-1BEE-4653-AD6D-7C07F6305F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DAEBA3F-437A-45C7-A476-3FCD589D91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DE2D0CE-DE08-4794-9B22-E7342888FC8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4903EA-7112-43FB-AC90-1D1FAC7B9A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366897-F042-4E76-825B-4CA5FEA834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4E1C5F-F15D-4FD0-A40A-E576931D4B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07977C-E0D2-48BA-A410-5C69D59391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533432331101111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双重预防体系建设运行情况汇报</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b="1">
              <a:solidFill>
                <a:srgbClr val="000000">
                  <a:alpha val="100000"/>
                </a:srgbClr>
              </a:solidFill>
              <a:latin typeface="Microsoft Yahei"/>
              <a:ea typeface="Microsoft Yahei"/>
              <a:cs typeface="Microsoft Yahei"/>
            </a:endParaRP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2024-02-03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双重预防体系概述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建设过程回顾与总结</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运行情况分析及效果评估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存在问题剖析与原因探讨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未来发展规划与策略部署</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本次汇报旨在向领导和相关部门全面反映双重预防体系建设的运行情况，分析存在的问题，并提出改进建议。</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近年来，随着安全生产的形势日益严峻，双重预防体系建设成为了企业安全管理的重要一环。通过构建风险分级管控和隐患排查治理两道防线，旨在提高企业的本质安全水平，防范和减少事故的发生。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本次汇报将围绕双重预防体系建设的运行情况展开，包括风险分级管控、隐患排查治理、信息化建设、教育培训、应急管理等方面的内容。</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汇报范围</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首先介绍双重预防体系的基本概念、建设目标和意义；其次分析当前双重预防体系建设的运行情况，包括各项工作的进展、成效和存在的问题；最后提出针对性的改进建议，为下一步工作提供参考。</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内容概述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汇报范围及内容概述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双重预防体系概述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398" r="2339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872" r="3087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9017" r="1901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双重预防体系是指通过风险分级管控和隐患排查治理双重防线，有效防范和遏制重特大事故发生的工作体系。</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构建安全风险分级管控和隐患排查治理双重预防机制，实现关口前移、精准监管、源头治理、科学预防。</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目标</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双重预防体系定义与目标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风险分级管控</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隐患排查治理</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信息化支撑</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责任制落实</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双重预防体系组成要素</a:t>
              </a:r>
            </a:p>
          </p:txBody>
        </p:sp>
      </p:grpSp>
      <p:pic>
        <p:nvPicPr>
          <p:cNvPr id="28" name="Picture 28"/>
          <p:cNvPicPr>
            <a:picLocks noChangeAspect="1"/>
          </p:cNvPicPr>
          <p:nvPr/>
        </p:nvPicPr>
        <p:blipFill>
          <a:blip r:embed="rId2"/>
          <a:srcRect l="14376" r="1437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1578" r="11578"/>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2413" r="12413"/>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2413" r="12413"/>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包括风险辨识、评估、分级、管控等环节，旨在实现对各类安全风险的有效控制。</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包括隐患排查、登记、治理、验收等环节，旨在及时消除各类事故隐患。</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利用信息技术手段，实现双重预防体系的信息化管理和支撑。</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明确各级组织、各岗位的安全职责，确保双重预防体系的有效运行。</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000" r="150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25" r="1662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领导重视与全员参与</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持续改进与优化</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监督考核与奖惩机制</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沟通与协作机制</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双重预防体系运行机制</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企业领导应高度重视双重预防体系建设，确保全员参与并有效运行。</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建立监督考核机制，对双重预防体系运行情况进行监督和考核，并实施奖惩措施。</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定期对双重预防体系进行评估和审查，持续改进和优化体系运行效果。</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加强内部沟通与协作，确保双重预防体系各要素之间的顺畅运行。</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建设过程回顾与总结</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制定实施方案和计划</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根据风险评估结果，制定详细的建设实施方案和计划，明确各项任务的责任人、时间节点和完成标准。</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确立双重预防体系建设目标和原则</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明确预防事故和减少事故损失的双重目标，坚持科学性、系统性、可操作性的原则。</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开展风险评估和辨识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组织专家团队，对企业进行全面风险评估和辨识，确定重点防范领域和关键环节。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前期准备工作及进展情况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针对隐患排查治理问题</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建立隐患排查治理制度，定期开展隐患排查，对发现的隐患进行分级分类管理，及时整改消除。</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针对应急救援能力提升问题</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完善应急救援预案体系，加强应急队伍建设，提高应急救援响应速度和处置能力。</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针对重大危险源管控问题</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建立重大危险源管理制度，实施动态监控和预警机制，确保重大危险源始终处于可控状态。</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21479" r="21479"/>
          <a:stretch>
            <a:fillRect/>
          </a:stretch>
        </p:blipFill>
        <p:spPr>
          <a:xfrm>
            <a:off x="641457" y="1883900"/>
            <a:ext cx="3722788"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关键节点问题解决方案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组建双重预防体系建设领导小组和工作小组，明确各成员职责分工，形成高效协同的工作机制。</a:t>
            </a:r>
          </a:p>
        </p:txBody>
      </p:sp>
      <p:pic>
        <p:nvPicPr>
          <p:cNvPr id="6" name="Picture 6"/>
          <p:cNvPicPr>
            <a:picLocks noChangeAspect="1"/>
          </p:cNvPicPr>
          <p:nvPr/>
        </p:nvPicPr>
        <p:blipFill>
          <a:blip r:embed="rId2"/>
          <a:srcRect l="16625" r="16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人力资源整合</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引进先进的风险评估、隐患排查、应急救援等技术手段和设备，提高双重预防体系建设的科技含量。</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技术资源整合</a:t>
            </a:r>
          </a:p>
        </p:txBody>
      </p:sp>
      <p:pic>
        <p:nvPicPr>
          <p:cNvPr id="10" name="Picture 10"/>
          <p:cNvPicPr>
            <a:picLocks noChangeAspect="1"/>
          </p:cNvPicPr>
          <p:nvPr/>
        </p:nvPicPr>
        <p:blipFill>
          <a:blip r:embed="rId3"/>
          <a:srcRect l="8333" r="833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24125" r="24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统筹安排企业安全生产费用，确保双重预防体系建设所需资金及时足额投入。同时，积极争取政府相关政策支持和资金扶持。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资金资源整合</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资源整合与优化配置举措</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https://d.book118.com/615334323311011113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2024-09-20T16:14:48.275</cp:lastPrinted>
  <dcterms:created xsi:type="dcterms:W3CDTF">2024-09-20T08:14:48Z</dcterms:created>
  <dcterms:modified xsi:type="dcterms:W3CDTF">2024-09-20T08:14:50Z</dcterms:modified>
</cp:coreProperties>
</file>