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2" r:id="rId11"/>
  </p:sldIdLst>
  <p:sldSz cx="12192000" cy="6858000"/>
  <p:notesSz cx="6858000" cy="9144000"/>
  <p:custDataLst>
    <p:tags r:id="rId1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tags" Target="tags/tag1.xml" /><Relationship Id="rId13" Type="http://schemas.openxmlformats.org/officeDocument/2006/relationships/presProps" Target="presProps.xml" /><Relationship Id="rId14" Type="http://schemas.openxmlformats.org/officeDocument/2006/relationships/viewProps" Target="viewProps.xml" /><Relationship Id="rId15" Type="http://schemas.openxmlformats.org/officeDocument/2006/relationships/theme" Target="theme/theme1.xml" /><Relationship Id="rId16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EE2BA4-7C52-4DF3-8256-E42105A271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072958-76C7-4E78-813D-A149D67259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C5E129-A035-4578-A1C1-F48B64865E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808DD5-2EB6-4C65-9739-8DD6AA874C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5A66828-4D12-4824-9879-1B4A6BE055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C8DA278-0091-4EDB-959D-CCABB27ED8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BEB2BF2-EB04-4E5F-BA05-38AAE98B9C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97F720-D042-44A0-94F5-814C91F09E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5BF641-3314-425A-99AC-9F7FAE0961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453B13-C310-494D-901C-F213C5D9A9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A3B3C5-EBB7-47A8-8A9D-F749910209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53412212440111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470139" y="529006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医院资产管理制度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23166" y="5720870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798437" y="5720870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170170" y="171260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467920" y="1030644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2054178" y="1507605"/>
            <a:ext cx="8083645" cy="505602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医院资产管理制度概述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医院资产管理制度的具体内容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医院资产管理制度的实施与监督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医院资产管理信息化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医院资产是保障医疗活动正常运转的重要物质基础，包括医疗设备、药品、卫生材料、低值易耗品等。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随着医疗技术的快速发展和医院规模的不断扩大，医院资产数量和种类不断增加，管理难度也越来越大。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52349" y="2452189"/>
            <a:ext cx="3087301" cy="3087301"/>
          </a:xfrm>
          <a:prstGeom prst="ellipse">
            <a:avLst/>
          </a:prstGeom>
          <a:solidFill>
            <a:schemeClr val="lt1">
              <a:alpha val="48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969025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094226" y="2244504"/>
            <a:ext cx="326707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制定医院资产管理制度，旨在规范医院资产管理，提高资产使用效率，保障医疗质量和安全。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808528" y="2244504"/>
            <a:ext cx="328612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医院资产管理制度的意义在于：有利于降低医院运营成本，提高经济效益；有利于优化资源配置，避免资源浪费；有利于加强内部控制，防范腐败和舞弊；有利于提升医院整体形象和服务水平。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医院资产管理制度概述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医院资产是指医院拥有或控制的，预期能给医院带来经济利益的资源。包括有形资产和无形资产。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按使用部门分类，如临床、医技、行政、后勤等；按流动性分类，如流动资产、固定资产等；按价值分类，如低值易耗品、高值耗材等。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资产定义与分类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资产分类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资产定义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保障资产安全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通过规范的管理制度，确保医院资产的安全，防止资产的流失和损坏。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提高资产使用效率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通过合理的资源配置和有效的管理，提高医院资产的使用效率，降低医疗成本。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促进医院可持续发展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有效的医院资产管理制度有助于提升医院的整体运营水平，为医院的可持续发展提供保障。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管理制度的重要性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https://d.book118.com/615341221244011123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5C0B15"/>
      </a:dk1>
      <a:lt1>
        <a:srgbClr val="FFFCF9"/>
      </a:lt1>
      <a:dk2>
        <a:srgbClr val="000000"/>
      </a:dk2>
      <a:lt2>
        <a:srgbClr val="FFFFFF"/>
      </a:lt2>
      <a:accent1>
        <a:srgbClr val="BA242F"/>
      </a:accent1>
      <a:accent2>
        <a:srgbClr val="C49E6D"/>
      </a:accent2>
      <a:accent3>
        <a:srgbClr val="E71A34"/>
      </a:accent3>
      <a:accent4>
        <a:srgbClr val="E8C496"/>
      </a:accent4>
      <a:accent5>
        <a:srgbClr val="EA6A6A"/>
      </a:accent5>
      <a:accent6>
        <a:srgbClr val="979797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41</Paragraphs>
  <Slides>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baseType="lpstr" size="14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2024-09-27T16:26:42.217</cp:lastPrinted>
  <dcterms:created xsi:type="dcterms:W3CDTF">2024-09-27T08:26:42Z</dcterms:created>
  <dcterms:modified xsi:type="dcterms:W3CDTF">2024-09-27T08:26:44Z</dcterms:modified>
</cp:coreProperties>
</file>