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F0631-4B81-447C-849D-9074A46E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3DCA8-3969-4174-8F86-EB1282AF5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54356-6C67-4647-A320-1DCBA7E0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87809-237F-4758-82C1-F04DDCAF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FAD1D-76C3-4AB0-843B-BAD5D659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A507F-5930-4A14-BA6E-E3786331F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89F0C-1245-4F8C-A69D-C7559AD83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5B51D-D640-4CC4-BEAC-44EB1ABB6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4CDF1-2927-4B9F-A0BE-6412C9EB8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AA034-AE7B-49D8-A50B-C1915B5B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9882F-FA8C-4C1F-9D5B-BC4A768A6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34212411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园毕业设计春天开题报告\n## 1.幼儿园毕业设计春天开题报告简介\n### 1.1幼儿园毕业设计春天开题报告的背景与意义\n### 1.2幼儿园毕业设计春天开题报告的目标与要求\n### 1.3幼儿园毕业设计春天开题报告的研究方法与实施步骤\n## 2.春天主题的研究与分析\n### 2.1春天主题的内涵与价值\n### 2.2春天主题的教育资源与实践案例\n### 2.3春天主题的幼儿兴趣与发展需求\n## 3.幼儿园毕业设计春天开题报告的主题确定\n### 3.1春天主题与幼儿园课程的结合\n### 3.2春天主题与幼儿发展的关联\n### 3.3春天主题的创意与特色\n## 4.幼儿园毕业设计春天开题报告的实施计划\n### 4.1春天主题的实施方案与策略\n### 4.2春天主题的时间安排与资源分配\n### 4.3春天主题的评估与反馈机制\n## 5.幼儿园毕业设计春天开题报告的总结与展望\n### 5.1春天主题的成果与经验总结\n### 5.2春天主题的改进与优化建议\n### 5.3春天主题的未来研究与实践方向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幼儿园毕业设计春天开题报告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4317887" y="1987738"/>
            <a:ext cx="3556230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幼儿园毕业设计春天开题报告简介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响应国家对幼儿园教育的重视</a:t>
                </a:r>
                <a:endParaRPr/>
              </a:p>
            </p:txBody>
          </p:sp>
          <p:sp>
            <p:nvSpPr>
              <p:cNvPr id="1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提高幼儿园教育质量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培养幼儿创新精神</a:t>
                </a:r>
                <a:endParaRPr/>
              </a:p>
            </p:txBody>
          </p:sp>
        </p:grpSp>
        <p:grpSp>
          <p:nvGrpSpPr>
            <p:cNvPr id="1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结合春天主题，丰富幼儿园课程内容</a:t>
                </a:r>
                <a:endParaRPr/>
              </a:p>
            </p:txBody>
          </p:sp>
          <p:sp>
            <p:nvSpPr>
              <p:cNvPr id="1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激发幼儿对春天的兴趣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培养幼儿观察能力和表达能力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增强幼儿环保意识</a:t>
                </a:r>
                <a:endParaRPr/>
              </a:p>
            </p:txBody>
          </p:sp>
        </p:grpSp>
        <p:grpSp>
          <p:nvGrpSpPr>
            <p:cNvPr id="1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为幼儿毕业设计提供实践机会</a:t>
                </a:r>
                <a:endParaRPr/>
              </a:p>
            </p:txBody>
          </p:sp>
          <p:sp>
            <p:nvSpPr>
              <p:cNvPr id="1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提高幼儿毕业设计的质量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展示幼儿在园所学成果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幼儿园毕业设计春天开题报告的背景与意义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幼儿园毕业设计春天开题报告的目标与要求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组合 17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探索春天主题在幼儿园毕业设计中的应用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提高幼儿对春天主题的兴趣和参与度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培养幼儿的创新思维和实践能力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紧密结合春天主题，丰富毕业设计内容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注重幼儿的参与和体验，培养幼儿的自主学习能力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结合幼儿园教育资源，发挥教师和幼儿的创造力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文献研究：收集与春天主题相关的文献资料，了解春天主题的研究现状和教育价值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调查研究：了解幼儿对春天主题的兴趣和需求，调查幼儿园在春天主题方面的教育资源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案例研究：分析春天主题的教育实践案例，总结春天主题在幼儿园毕业设计中的实施经验</a:t>
                </a:r>
                <a:endParaRPr/>
              </a:p>
            </p:txBody>
          </p:sp>
          <p:sp>
            <p:nvSpPr>
              <p:cNvPr id="19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研究方法：</a:t>
                </a:r>
                <a:endParaRPr/>
              </a:p>
            </p:txBody>
          </p:sp>
          <p:sp>
            <p:nvSpPr>
              <p:cNvPr id="19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确定春天主题的研究方向和内容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开展春天主题的实践活动，收集实践数据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分析实践数据，总结春天主题在幼儿园毕业设计中的实施成果和不足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提出改进意见，优化春天主题的幼儿园毕业设计方案</a:t>
                </a:r>
                <a:endParaRPr/>
              </a:p>
            </p:txBody>
          </p:sp>
          <p:sp>
            <p:nvSpPr>
              <p:cNvPr id="19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实施步骤：</a:t>
                </a:r>
                <a:endParaRPr/>
              </a:p>
            </p:txBody>
          </p:sp>
          <p:sp>
            <p:nvSpPr>
              <p:cNvPr id="19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幼儿园毕业设计春天开题报告的研究方法与实施步骤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春天主题的研究与分析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内涵：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以春天为背景，开展的一系列教育活动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强调幼儿与自然的亲近，培养幼儿的观察力和表达能力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融入环保理念，培养幼儿的环保意识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价值：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促进幼儿对自然和环境的感知与体验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培养幼儿的美感、创造力和实践能力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增强幼儿的环保意识和责任感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春天主题的内涵与价值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教育资源：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教材：选择与春天主题相关的教材，如《春天的故事》、《春天的秘密》等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环境：创设春天的班级环境，如春天的墙饰、春天的植物等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自然资源：利用园外的春天自然资源，如公园、花园等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实践案例：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春天主题的绘画活动：引导幼儿用画笔描绘春天的美景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春天主题的故事讲述：鼓励幼儿讲述与春天相关的故事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春天主题的环保活动：组织幼儿参与公园清洁、植树等环保活动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春天主题的教育资源与实践案例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兴趣：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了解春天的变化，如植物、动物、气候等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参与春天主题的实践活动，如绘画、讲述、环保活动等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体验春天的自然美景，如踏青、赏花等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发展需求：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培养幼儿的观察力和表达能力，如用画笔描绘春天的美景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培养幼儿的环保意识和责任感，如参与公园清洁、植树等环保活动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培养幼儿的创新思维和实践能力，如创编与春天相关的故事、设计春天的班级环境等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春天主题的幼儿兴趣与发展需求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幼儿园毕业设计春天开题报告的主题确定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春天主题与幼儿园课程的结合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课程内容：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语言：学习描述春天的词汇、讲述春天的故事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科学：观察春天的植物、动物、气候等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艺术：创作与春天相关的绘画、手工等作品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社会：了解春天的传统节日、习俗，培养环保意识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课程实施：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整合教育资源，形成春天主题的课程体系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注重实践活动，让幼儿在玩中学、做中学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发挥教师和幼儿的创造力，丰富春天主题的课程内容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https://d.book118.com/615342124113011112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幼儿园毕业设计春天开题报告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2024-09-18T14:30:05.613</cp:lastPrinted>
  <dcterms:created xsi:type="dcterms:W3CDTF">2024-09-18T06:30:05Z</dcterms:created>
  <dcterms:modified xsi:type="dcterms:W3CDTF">2024-09-18T06:30:07Z</dcterms:modified>
</cp:coreProperties>
</file>