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D7BD2-21B0-404D-8431-1C731E089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90E53-1DBD-4DEB-9774-3DB19301D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28044-58D5-414E-AF93-1D8875CF5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29FD31-FC87-489F-8E8B-916564877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474F34-A6F2-4AC8-BFE5-963E89FD1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1DDEAA-1300-45AA-A17F-17F1A3B55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992BEE-719E-4ECB-AE45-38F6C3C22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340474-E1C1-454B-BF67-F2EE202F4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3399E7-4B05-4BE1-A9F8-B30D8DA07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465E51-75E4-480A-BA20-BD3A68234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4C9AF-964C-49D7-8C3D-74F059FE4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3423131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内部培训与绩效管理的协同作用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内部培训对绩效管理的影响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绩效管理对内部培训的指导作用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内部培训与绩效管理的协同实践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协同作用下的挑战与解决方案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内部培训旨在提高员工的专业技能和知识水平，从而直接提升他们的工作绩效。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适应组织变革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强化组织文化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随着企业发展和市场变化，内部培训有助于员工适应新的工作要求和挑战。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通过内部培训，可以加强员工对组织文化的认同，提高员工忠诚度。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内部培训和绩效管理是相互关联的，有效的培训能够提高员工绩效，而绩效管理的结果可以为内部培训提供反馈和改进方向。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内部培训和绩效管理的最终目标都是提升组织的整体绩效和竞争力。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目标一致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将内部培训和绩效管理整合到一个统一的流程中，可以确保两者之间的协同作用，实现资源的最优配置。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流程整合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内部培训与绩效管理的关系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内部培训对绩效管理的影响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通过内部培训，员工可以掌握更专业、更高效的工作方法和技能，从而提高工作效率。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内部培训可以帮助员工更深入地了解工作流程和规范，减少因不熟悉工作而导致的失误。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减少工作失误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随着技术的不断更新，内部培训可以帮助员工及时学习和掌握新技术，保持竞争力。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适应技术变革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提高员工技能水平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187" b="71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346" b="183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促进员工个人发展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内部培训可以为员工提供更多的职业发展机会，如晋升、调岗等，从而拓展员工的职业发展空间。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增强自信心和成就感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通过内部培训，员工可以不断提升自己的能力和技能，从而增强自信心和成就感。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提升个人综合素质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内部培训不仅关注员工的工作技能，还注重培养员工的沟通能力、团队协作能力等综合素质。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892" r="138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通过内部培训，可以使团队成员更加明确团队的目标和价值观，从而增强团队的凝聚力。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统一团队目标和价值观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内部培训可以为团队成员提供更多的交流和协作机会，促进团队成员间的相互了解和信任。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促进团队成员间的沟通和协作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通过提高团队成员的个人绩效，内部培训可以进一步提升团队的整体绩效和竞争力。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提升团队整体绩效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增强团队凝聚力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绩效管理对内部培训的指导作用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设定培训目标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结合企业战略目标和员工个人发展目标，设定具体的、可衡量的培训目标。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确定培训需求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通过分析员工的绩效数据，确定员工在知识、技能和能力方面的差距，从而明确培训需求。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根据培训需求和目标，制定详细的培训计划，包括培训内容、时间、方式等。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45" b="124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明确培训目标和方向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培训质量评估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对培训过程进行全面评估，包括培训师的授课水平、培训内容的实用性、培训方式的合理性等。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根据评估结果，及时发现并改进培训过程中存在的问题，提高培训效果和质量。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通过考试、问卷调查、面谈等方式，对员工的培训效果进行评估，了解员工对培训内容的掌握情况。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评估培训效果和质量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https://d.book118.com/615342313142011044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2024-09-06T21:29:50.688</cp:lastPrinted>
  <dcterms:created xsi:type="dcterms:W3CDTF">2024-09-06T13:29:50Z</dcterms:created>
  <dcterms:modified xsi:type="dcterms:W3CDTF">2024-09-06T13:29:52Z</dcterms:modified>
</cp:coreProperties>
</file>