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A9F92C-C190-441E-89A7-CA8155166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F37C1B-51CA-4731-B9BB-340E334A2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89CA3F-6724-48CC-ABAA-52892D3A2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5495E-DD8A-474F-AFCB-6F1C782DF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50BD44-5259-4FB9-AE94-C0C2961147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49189B-E6E4-473E-A949-748FC0C73D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C878A8-DB1D-4ADF-8D52-134AEE6A72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2E1A5C-B64A-4DC8-BC66-7D1E5DE4F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89B250-A548-4920-9F7C-5B42573DA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6A091-EAFB-451C-8267-27FCB8635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61FC70-91A6-4408-B11D-6A42C87B6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34323101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尼可地尔指南推荐适合圆桌会议的产品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尼可地尔基本概述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圆桌会议需求分析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适合圆桌会议的尼可地尔产品推荐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产品优势分析及应用案例分享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注意事项与风险提示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尼可地尔基本概述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主要成分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尼可地尔的主要成分为烟酰胺腺嘌呤二核苷酸（NADH）的活性成分。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尼可地尔通过促进心肌细胞能量代谢，改善心肌缺血和心绞痛症状。它作用于细胞内的线粒体，增加NADH的含量，从而提高心肌细胞的能量产生效率。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药物成分与作用机制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406" r="24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临床应用范围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尼可地尔主要用于治疗冠心病、心绞痛等心血管疾病，尤其适用于对传统抗心绞痛药物效果不佳的患者。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疗效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多项临床研究证实，尼可地尔能够显著改善心绞痛患者的症状，提高运动耐量和生活质量。同时，它还能降低心血管事件的风险，如心肌梗死和猝死等。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临床应用范围及疗效</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95" r="1689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尼可地尔在临床应用中表现出良好的安全性。常见的不良反应包括头痛、恶心、呕吐等，但通常较轻微且短暂。罕见严重不良反应的报道。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安全性评价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大多数患者对尼可地尔具有良好的耐受性。然而，由于个体差异，部分患者可能需要调整剂量或暂停用药以缓解不良反应。在使用过程中，建议密切监测患者的症状和体征，以确保用药安全。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耐受性评价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安全性与耐受性评价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圆桌会议需求分析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55" r="314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根据尼可地尔指南推广需求，预计圆桌会议规模为10-15人，确保充分讨论与交流。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会议规模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选择宽敞、明亮、安静的会议室，配备圆桌、舒适座椅及必要的会议设施，如投影仪、屏幕等。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场地要求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会议规模与场地要求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240" b="192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心血管领域专家、学者、临床医生等，对尼可地尔指南有浓厚兴趣，希望了解最新研究进展和临床应用。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参会人员期望通过圆桌会议，深入了解尼可地尔的作用机制、疗效及安全性，同时探讨在实际应用中的经验及问题。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参会人员特点及需求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需求特点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参会人员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议程设置应紧密围绕尼可地尔指南，涵盖其背景、目的、主要内容及应用等方面。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紧扣主题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突出重点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000" r="27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重点介绍尼可地尔在临床实践中的优势及挑战，以及与其他药物的联合应用等热点问题。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安排充足时间进行讨论和交流，鼓励参会人员分享经验、提出问题及建议，形成积极的学术氛围。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会议议程设置原则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适合圆桌会议的尼可地尔产品推荐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口服制剂类产品</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尼可地尔片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作为口服制剂的代表，尼可地尔片具有起效快、作用持久的特点。在圆桌会议上，专家可推荐其用于心绞痛的长期治疗，尤其适用于对硝酸酯类不能耐受的患者。</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尼可地尔胶囊</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与片剂相比，胶囊剂型的尼可地尔在胃肠道中溶解更快，吸收更好。对于需要快速缓解心绞痛症状的患者，专家可考虑推荐尼可地尔胶囊。</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作为注射用制剂，尼可地尔注射液适用于心绞痛症状严重、需要立即缓解的患者。在圆桌会议上，专家可讨论其在急救领域的应用价值及与其他药物的配合使用。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尼可地尔注射液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粉针剂型的尼可地尔在储存和运输方面具有优势，尤其适用于偏远地区或医疗资源匮乏的地区。专家可在圆桌会议上探讨如何推广粉针剂型尼可地尔在基层医疗机构的应用。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尼可地尔粉针剂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注射用制剂类产品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https://d.book118.com/615343231014011113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2024-09-19T16:55:19.378</cp:lastPrinted>
  <dcterms:created xsi:type="dcterms:W3CDTF">2024-09-19T08:55:19Z</dcterms:created>
  <dcterms:modified xsi:type="dcterms:W3CDTF">2024-09-19T08:55:21Z</dcterms:modified>
</cp:coreProperties>
</file>