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0AC7D-64F7-478F-8807-F8F31E15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1FC3F-DCDF-4E3A-BE64-9B1B6493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90B80-3A30-46D2-9E02-4D11E131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218F2-1F29-457E-B073-D4E967DB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87A84-FEFD-44C8-8125-C76AB028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61E7E-989A-417A-B09A-8E7BA31E6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9227B-7D74-41EC-A555-73F7CA01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095DF-EDA1-4A5A-BA13-8ADCAA12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C574A-A4D6-47AF-AFD8-307E3F5C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D8363-54A7-4ACE-8FCE-C1F8B9D04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7D527-8364-4E92-A3EF-480C5889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43342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银屑病生物制剂达标治疗</a:t>
            </a:r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专家共识解读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银屑病生物制剂达标治疗原则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生物制剂种类及作用机制介绍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临床应用注意事项及安全性评估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疗效评价指标体系建立与实践应用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专家共识总结与展望未来发展方向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随着生物制剂在银屑病治疗中的广泛应用，制定相关治疗标准和规范成为迫切需求。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专家共识旨在指导临床医生合理使用生物制剂，提高银屑病患者的治疗效果和生活质量。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通过解读专家共识，有助于推动银屑病生物制剂治疗的规范化和标准化。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银屑病概述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银屑病是一种慢性、复发性、炎症性皮肤病，临床表现为红色斑块覆盖银白色鳞屑。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银屑病的发病机制涉及遗传、免疫、环境等多种因素。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银屑病对患者的生活质量产生严重影响，包括心理、社交和身体健康等方面。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生物制剂已成为银屑病治疗的重要手段之一，具有显著的临床疗效和较低的不良反应发生率。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目前市场上已有多种生物制剂获批用于银屑病治疗，包括肿瘤坏死因子抑制剂、白介素抑制剂等。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随着生物技术的不断发展，未来将有更多新型生物制剂问世，为银屑病患者提供更多治疗选择。同时，生物制剂的联合治疗和个性化治疗也将成为研究热点和发展趋势。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生物制剂治疗现状及发展趋势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银屑病生物制剂达标治疗原则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指通过使用生物制剂等药物，使银屑病患者的病情达到或接近无皮损状态，并维持长期稳定的治疗目标。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通常包括皮损完全清除或几乎完全清除，生活质量恢复正常，无严重不良反应等。具体标准可能因药物种类和患者病情而异。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达标治疗标准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达标治疗定义与标准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适合使用生物制剂的银屑病患者通常为中重度患者，且对传统治疗反应不佳。同时，患者需满足一定的年龄、健康状况和疾病活动度等要求。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在使用生物制剂前，需对患者进行全面评估，包括病情严重程度、合并症、感染风险、免疫状态等。评估结果有助于制定个体化的治疗方案。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患者选择与评估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根据患者的具体情况，选择适当的生物制剂种类、剂量和给药方式。同时，考虑联合使用其他药物以提高疗效和减少不良反应。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在治疗过程中，根据患者的疗效和耐受性及时调整治疗方案。如未达到预期疗效或出现严重不良反应，需考虑更换药物或调整剂量。同时，密切关注患者的病情变化，及时调整治疗策略以确保患者安全。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治疗方案制定及调整策略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生物制剂种类及作用机制介绍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包括依那西普、英夫利西单抗、阿达木单抗等。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适应症与疗效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通过与肿瘤坏死因子（TNF-α）结合，阻断其与受体结合，降低炎症反应，从而改善银屑病症状。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适用于中重度银屑病患者，可快速控制病情，减少皮损面积和严重程度，改善患者生活质量。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肿瘤坏死因子抑制剂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包括乌司奴单抗、古塞奇尤单抗等。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通过抑制白细胞介素（如IL-12、IL-23等）的活性，调节免疫应答，减少炎症细胞浸润和皮肤角化，从而改善银屑病症状。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适用于对传统治疗反应不佳或病情较重的银屑病患者，具有较好的疗效和安全性。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适应症与疗效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白细胞介素抑制剂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通过不同的作用靶点，调节免疫应答和细胞增殖分化，从而改善银屑病症状。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包括T细胞抑制剂、磷酸二酯酶抑制剂等。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适应症与疗效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适用于特定类型的银屑病患者或对传统治疗无效的患者，具有一定的疗效和安全性。但需注意不同药物的适应症和禁忌症。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其他生物制剂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不同生物制剂的作用机制不同，但都是通过调节免疫应答和减少炎症反应来改善银屑病症状。具体选择应根据患者病情和医生建议进行。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疗效比较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各种生物制剂的疗效因个体差异而异，但总体来说，它们都能在一定程度上改善银屑病患者的症状和生活质量。具体疗效需根据患者病情、病程、治疗反应等多方面因素综合评估。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生物制剂的安全性相对较高，但也可能存在一些不良反应，如感染、过敏反应等。因此，在使用前应充分了解药物的风险和注意事项，并在医生指导下进行治疗。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作用机制与疗效比较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https://d.book118.com/615343342203011110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2024-09-15T20:28:37.645</cp:lastPrinted>
  <dcterms:created xsi:type="dcterms:W3CDTF">2024-09-15T12:28:37Z</dcterms:created>
  <dcterms:modified xsi:type="dcterms:W3CDTF">2024-09-15T12:28:39Z</dcterms:modified>
</cp:coreProperties>
</file>