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1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tags" Target="tags/tag180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/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/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/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/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6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tags" Target="../tags/tag11.xml" /><Relationship Id="rId14" Type="http://schemas.openxmlformats.org/officeDocument/2006/relationships/tags" Target="../tags/tag12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image" Target="../media/image1.png" /><Relationship Id="rId4" Type="http://schemas.openxmlformats.org/officeDocument/2006/relationships/tags" Target="../tags/tag3.xml" /><Relationship Id="rId5" Type="http://schemas.openxmlformats.org/officeDocument/2006/relationships/image" Target="../media/image2.png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.xml" /><Relationship Id="rId10" Type="http://schemas.openxmlformats.org/officeDocument/2006/relationships/tags" Target="../tags/tag31.xml" /><Relationship Id="rId11" Type="http://schemas.openxmlformats.org/officeDocument/2006/relationships/tags" Target="../tags/tag32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24.xml" /><Relationship Id="rId3" Type="http://schemas.openxmlformats.org/officeDocument/2006/relationships/image" Target="../media/image4.png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tags" Target="../tags/tag30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9.xml" /><Relationship Id="rId2" Type="http://schemas.openxmlformats.org/officeDocument/2006/relationships/tags" Target="../tags/tag40.xml" /><Relationship Id="rId3" Type="http://schemas.openxmlformats.org/officeDocument/2006/relationships/tags" Target="../tags/tag41.xml" /><Relationship Id="rId4" Type="http://schemas.openxmlformats.org/officeDocument/2006/relationships/tags" Target="../tags/tag42.xml" /><Relationship Id="rId5" Type="http://schemas.openxmlformats.org/officeDocument/2006/relationships/tags" Target="../tags/tag43.xml" /><Relationship Id="rId6" Type="http://schemas.openxmlformats.org/officeDocument/2006/relationships/tags" Target="../tags/tag44.xml" /><Relationship Id="rId7" Type="http://schemas.openxmlformats.org/officeDocument/2006/relationships/tags" Target="../tags/tag45.xml" /><Relationship Id="rId8" Type="http://schemas.openxmlformats.org/officeDocument/2006/relationships/tags" Target="../tags/tag46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7.xml" /><Relationship Id="rId2" Type="http://schemas.openxmlformats.org/officeDocument/2006/relationships/tags" Target="../tags/tag48.xml" /><Relationship Id="rId3" Type="http://schemas.openxmlformats.org/officeDocument/2006/relationships/tags" Target="../tags/tag49.xml" /><Relationship Id="rId4" Type="http://schemas.openxmlformats.org/officeDocument/2006/relationships/tags" Target="../tags/tag50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.xml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3.xml" /><Relationship Id="rId10" Type="http://schemas.openxmlformats.org/officeDocument/2006/relationships/tags" Target="../tags/tag70.xml" /><Relationship Id="rId11" Type="http://schemas.openxmlformats.org/officeDocument/2006/relationships/tags" Target="../tags/tag71.xml" /><Relationship Id="rId12" Type="http://schemas.openxmlformats.org/officeDocument/2006/relationships/tags" Target="../tags/tag72.xml" /><Relationship Id="rId13" Type="http://schemas.openxmlformats.org/officeDocument/2006/relationships/tags" Target="../tags/tag73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image" Target="../media/image1.png" /><Relationship Id="rId6" Type="http://schemas.openxmlformats.org/officeDocument/2006/relationships/tags" Target="../tags/tag67.xml" /><Relationship Id="rId7" Type="http://schemas.openxmlformats.org/officeDocument/2006/relationships/tags" Target="../tags/tag68.xml" /><Relationship Id="rId8" Type="http://schemas.openxmlformats.org/officeDocument/2006/relationships/tags" Target="../tags/tag69.xml" /><Relationship Id="rId9" Type="http://schemas.openxmlformats.org/officeDocument/2006/relationships/image" Target="../media/image2.png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441ED4-1092-4D48-97CA-D362BFBFBB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0E3DD9-CC35-49CE-AC06-6204EB6680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802C0B-3CE3-44EA-9AF9-59221CBCF8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D686F7-0C00-49EF-9FBD-392701EFEB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ED99622-C8CA-4955-9640-1F1F148AC5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0FD8A7A-31BD-49C7-B48E-FD439D2891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7D92CEF-A937-41EF-B0F5-1DD4F540DD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694B08-F23B-499B-A750-49A91A7A01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79F42D-5E31-461C-8D03-B4073EC485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CCA4B2-ACFE-4424-A162-49AD57B28A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4B07F6-0539-4C96-8194-11E828E495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6" name="椭圆 10"/>
          <p:cNvSpPr/>
          <p:nvPr>
            <p:custDataLst>
              <p:tags r:id="rId1"/>
            </p:custDataLst>
          </p:nvPr>
        </p:nvSpPr>
        <p:spPr>
          <a:xfrm>
            <a:off x="7112628" y="1680532"/>
            <a:ext cx="4231647" cy="4231647"/>
          </a:xfrm>
          <a:prstGeom prst="ellipse">
            <a:avLst/>
          </a:pr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pitchFamily="2" charset="-122"/>
            </a:endParaRPr>
          </a:p>
        </p:txBody>
      </p:sp>
      <p:sp>
        <p:nvSpPr>
          <p:cNvPr id="1048668" name="椭圆 18"/>
          <p:cNvSpPr/>
          <p:nvPr>
            <p:custDataLst>
              <p:tags r:id="rId2"/>
            </p:custDataLst>
          </p:nvPr>
        </p:nvSpPr>
        <p:spPr>
          <a:xfrm>
            <a:off x="8717280" y="5265420"/>
            <a:ext cx="1417320" cy="480060"/>
          </a:xfrm>
          <a:prstGeom prst="ellipse">
            <a:avLst/>
          </a:prstGeom>
          <a:solidFill>
            <a:schemeClr val="accent5">
              <a:lumMod val="75000"/>
              <a:alpha val="82000"/>
            </a:schemeClr>
          </a:solidFill>
          <a:ln>
            <a:solidFill>
              <a:schemeClr val="accent1">
                <a:shade val="50000"/>
              </a:schemeClr>
            </a:solidFill>
          </a:ln>
          <a:effectLst>
            <a:softEdge rad="1524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pitchFamily="2" charset="-122"/>
            </a:endParaRPr>
          </a:p>
        </p:txBody>
      </p:sp>
      <p:pic>
        <p:nvPicPr>
          <p:cNvPr id="2097153" name="图片 23" descr="花瓶里插着绿色的植物&#10;&#10;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6711616" y="872960"/>
            <a:ext cx="4831872" cy="5112079"/>
          </a:xfrm>
          <a:prstGeom prst="rect">
            <a:avLst/>
          </a:prstGeom>
        </p:spPr>
      </p:pic>
      <p:pic>
        <p:nvPicPr>
          <p:cNvPr id="2097155" name="图形 29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 rot="13500000" flipV="1">
            <a:off x="10611683" y="4921591"/>
            <a:ext cx="457200" cy="457200"/>
          </a:xfrm>
          <a:prstGeom prst="rect">
            <a:avLst/>
          </a:prstGeom>
        </p:spPr>
      </p:pic>
      <p:sp>
        <p:nvSpPr>
          <p:cNvPr id="1048670" name="矩形: 圆角 4"/>
          <p:cNvSpPr/>
          <p:nvPr>
            <p:custDataLst>
              <p:tags r:id="rId7"/>
            </p:custDataLst>
          </p:nvPr>
        </p:nvSpPr>
        <p:spPr>
          <a:xfrm>
            <a:off x="499745" y="494030"/>
            <a:ext cx="191770" cy="191770"/>
          </a:xfrm>
          <a:prstGeom prst="roundRect">
            <a:avLst>
              <a:gd name="adj" fmla="val 34059"/>
            </a:avLst>
          </a:prstGeom>
          <a:noFill/>
          <a:ln w="1905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pitchFamily="2" charset="-122"/>
            </a:endParaRPr>
          </a:p>
        </p:txBody>
      </p:sp>
      <p:sp>
        <p:nvSpPr>
          <p:cNvPr id="1048672" name="矩形: 圆角 5"/>
          <p:cNvSpPr/>
          <p:nvPr>
            <p:custDataLst>
              <p:tags r:id="rId8"/>
            </p:custDataLst>
          </p:nvPr>
        </p:nvSpPr>
        <p:spPr>
          <a:xfrm>
            <a:off x="614680" y="461645"/>
            <a:ext cx="118110" cy="118110"/>
          </a:xfrm>
          <a:prstGeom prst="roundRect">
            <a:avLst>
              <a:gd name="adj" fmla="val 31794"/>
            </a:avLst>
          </a:prstGeom>
          <a:solidFill>
            <a:schemeClr val="accent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pitchFamily="2" charset="-122"/>
            </a:endParaRPr>
          </a:p>
        </p:txBody>
      </p:sp>
      <p:sp>
        <p:nvSpPr>
          <p:cNvPr id="1048674" name="署名"/>
          <p:cNvSpPr txBox="1">
            <a:spLocks noGrp="1"/>
          </p:cNvSpPr>
          <p:nvPr>
            <p:ph type="body" idx="3" hasCustomPrompt="1"/>
            <p:custDataLst>
              <p:tags r:id="rId9"/>
            </p:custDataLst>
          </p:nvPr>
        </p:nvSpPr>
        <p:spPr>
          <a:xfrm>
            <a:off x="1247775" y="4543425"/>
            <a:ext cx="1495425" cy="48514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effectLst>
            <a:outerShdw blurRad="177800" dist="88900" dir="2700000" algn="tl" rotWithShape="0">
              <a:schemeClr val="accent4">
                <a:alpha val="40000"/>
              </a:schemeClr>
            </a:outerShdw>
          </a:effectLst>
        </p:spPr>
        <p:txBody>
          <a:bodyPr wrap="square" lIns="91440" tIns="45720" rIns="91440" bIns="45720" rtlCol="0" anchor="ctr" anchorCtr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30000"/>
              </a:lnSpc>
              <a:buClrTx/>
              <a:buSzTx/>
              <a:buFontTx/>
              <a:buNone/>
              <a:defRPr kumimoji="0" lang="zh-CN" altLang="en-US" sz="11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lt"/>
                <a:cs typeface="MiSans" panose="00000500000000000000" pitchFamily="2" charset="-122"/>
                <a:sym typeface="+mn-ea"/>
              </a:defRPr>
            </a:lvl1pPr>
          </a:lstStyle>
          <a:p>
            <a:pPr lvl="0" algn="ctr">
              <a:lnSpc>
                <a:spcPct val="130000"/>
              </a:lnSpc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</a:p>
        </p:txBody>
      </p:sp>
      <p:sp>
        <p:nvSpPr>
          <p:cNvPr id="1048676" name="副标题"/>
          <p:cNvSpPr txBox="1">
            <a:spLocks noGrp="1"/>
          </p:cNvSpPr>
          <p:nvPr>
            <p:ph type="body" idx="2" hasCustomPrompt="1"/>
            <p:custDataLst>
              <p:tags r:id="rId10"/>
            </p:custDataLst>
          </p:nvPr>
        </p:nvSpPr>
        <p:spPr>
          <a:xfrm>
            <a:off x="1155700" y="3700780"/>
            <a:ext cx="5519420" cy="41465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lt1">
                    <a:lumMod val="50000"/>
                  </a:schemeClr>
                </a:solidFill>
                <a:latin typeface="+mn-lt"/>
                <a:ea typeface="+mn-lt"/>
                <a:cs typeface="MiSans" panose="00000500000000000000" pitchFamily="2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</a:p>
        </p:txBody>
      </p:sp>
      <p:sp>
        <p:nvSpPr>
          <p:cNvPr id="1048678" name="标题" descr="7b0a20202020227461726765744d6f64756c65223a202270726f636573734f6e6c696e65466f6e7473220a7d0a"/>
          <p:cNvSpPr txBox="1">
            <a:spLocks noGrp="1"/>
          </p:cNvSpPr>
          <p:nvPr>
            <p:ph type="title" idx="1" hasCustomPrompt="1"/>
            <p:custDataLst>
              <p:tags r:id="rId11"/>
            </p:custDataLst>
          </p:nvPr>
        </p:nvSpPr>
        <p:spPr>
          <a:xfrm>
            <a:off x="1155700" y="1637665"/>
            <a:ext cx="5520055" cy="2016760"/>
          </a:xfrm>
          <a:prstGeom prst="rect">
            <a:avLst/>
          </a:prstGeom>
          <a:noFill/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" panose="00000500000000000000" pitchFamily="2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6" name="正文"/>
          <p:cNvSpPr txBox="1">
            <a:spLocks noGrp="1"/>
          </p:cNvSpPr>
          <p:nvPr>
            <p:ph idx="2"/>
            <p:custDataLst>
              <p:tags r:id="rId1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>
                <a:sym typeface="+mn-ea"/>
              </a:rPr>
              <a:t>单击此处编辑母版文本样式</a:t>
            </a: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>
                <a:sym typeface="+mn-ea"/>
              </a:rPr>
              <a:t>第二级</a:t>
            </a: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>
                <a:sym typeface="+mn-ea"/>
              </a:rPr>
              <a:t>第三级</a:t>
            </a: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>
                <a:sym typeface="+mn-ea"/>
              </a:rPr>
              <a:t>第四级</a:t>
            </a: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>
                <a:sym typeface="+mn-ea"/>
              </a:rPr>
              <a:t>第五级</a:t>
            </a:r>
          </a:p>
        </p:txBody>
      </p:sp>
      <p:sp>
        <p:nvSpPr>
          <p:cNvPr id="1048688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MiSans" panose="00000500000000000000" pitchFamily="2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7" descr="绿色的叶子&#10;&#10;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60741"/>
          <a:stretch>
            <a:fillRect/>
          </a:stretch>
        </p:blipFill>
        <p:spPr>
          <a:xfrm>
            <a:off x="10172700" y="0"/>
            <a:ext cx="2019300" cy="6858000"/>
          </a:xfrm>
          <a:prstGeom prst="rect">
            <a:avLst/>
          </a:prstGeom>
        </p:spPr>
      </p:pic>
      <p:sp>
        <p:nvSpPr>
          <p:cNvPr id="1048696" name="标题"/>
          <p:cNvSpPr txBox="1">
            <a:spLocks noGrp="1"/>
          </p:cNvSpPr>
          <p:nvPr>
            <p:ph type="title" idx="1" hasCustomPrompt="1"/>
            <p:custDataLst>
              <p:tags r:id="rId3"/>
            </p:custDataLst>
          </p:nvPr>
        </p:nvSpPr>
        <p:spPr>
          <a:xfrm>
            <a:off x="1156335" y="648000"/>
            <a:ext cx="5486400" cy="91313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400" b="0" i="0" u="none" strike="noStrike" kern="1200" cap="none" spc="0" normalizeH="0" baseline="0" noProof="1">
                <a:ln>
                  <a:solidFill>
                    <a:schemeClr val="accent3"/>
                  </a:solidFill>
                </a:ln>
                <a:solidFill>
                  <a:schemeClr val="accent1"/>
                </a:solidFill>
                <a:latin typeface="+mj-ea"/>
                <a:ea typeface="+mj-ea"/>
                <a:cs typeface="MiSans" panose="00000500000000000000" pitchFamily="2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</a:p>
        </p:txBody>
      </p:sp>
      <p:sp>
        <p:nvSpPr>
          <p:cNvPr id="1048698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0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2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04" name="任意多边形 8"/>
          <p:cNvSpPr/>
          <p:nvPr>
            <p:custDataLst>
              <p:tags r:id="rId1"/>
            </p:custDataLst>
          </p:nvPr>
        </p:nvSpPr>
        <p:spPr>
          <a:xfrm>
            <a:off x="7042150" y="2153920"/>
            <a:ext cx="5149850" cy="470408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7511" h="6859">
                <a:moveTo>
                  <a:pt x="3593" y="0"/>
                </a:moveTo>
                <a:lnTo>
                  <a:pt x="5137" y="0"/>
                </a:lnTo>
                <a:lnTo>
                  <a:pt x="5138" y="0"/>
                </a:lnTo>
                <a:cubicBezTo>
                  <a:pt x="6051" y="163"/>
                  <a:pt x="6866" y="611"/>
                  <a:pt x="7488" y="1248"/>
                </a:cubicBezTo>
                <a:lnTo>
                  <a:pt x="7511" y="1271"/>
                </a:lnTo>
                <a:lnTo>
                  <a:pt x="7511" y="6861"/>
                </a:lnTo>
                <a:lnTo>
                  <a:pt x="832" y="6861"/>
                </a:lnTo>
                <a:lnTo>
                  <a:pt x="805" y="6824"/>
                </a:lnTo>
                <a:cubicBezTo>
                  <a:pt x="298" y="6111"/>
                  <a:pt x="0" y="5239"/>
                  <a:pt x="0" y="4297"/>
                </a:cubicBezTo>
                <a:cubicBezTo>
                  <a:pt x="0" y="2150"/>
                  <a:pt x="1550" y="365"/>
                  <a:pt x="3592" y="0"/>
                </a:cubicBezTo>
                <a:lnTo>
                  <a:pt x="3593" y="0"/>
                </a:ln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pitchFamily="2" charset="-122"/>
            </a:endParaRPr>
          </a:p>
        </p:txBody>
      </p:sp>
      <p:sp>
        <p:nvSpPr>
          <p:cNvPr id="1048706" name="圆角矩形 32"/>
          <p:cNvSpPr/>
          <p:nvPr>
            <p:custDataLst>
              <p:tags r:id="rId2"/>
            </p:custDataLst>
          </p:nvPr>
        </p:nvSpPr>
        <p:spPr>
          <a:xfrm>
            <a:off x="1245870" y="4949825"/>
            <a:ext cx="572770" cy="75565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/>
              </a:solidFill>
              <a:cs typeface="MiSans" panose="00000500000000000000" pitchFamily="2" charset="-122"/>
            </a:endParaRPr>
          </a:p>
        </p:txBody>
      </p:sp>
      <p:pic>
        <p:nvPicPr>
          <p:cNvPr id="2097159" name="文本框 10" descr="VCG41N1278916910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1880" r="29823"/>
          <a:stretch>
            <a:fillRect/>
          </a:stretch>
        </p:blipFill>
        <p:spPr>
          <a:xfrm flipH="1">
            <a:off x="6134100" y="945515"/>
            <a:ext cx="6057900" cy="5912485"/>
          </a:xfrm>
          <a:prstGeom prst="rect">
            <a:avLst/>
          </a:prstGeom>
          <a:noFill/>
        </p:spPr>
      </p:pic>
      <p:sp>
        <p:nvSpPr>
          <p:cNvPr id="1048708" name="矩形: 圆角 4"/>
          <p:cNvSpPr/>
          <p:nvPr>
            <p:custDataLst>
              <p:tags r:id="rId5"/>
            </p:custDataLst>
          </p:nvPr>
        </p:nvSpPr>
        <p:spPr>
          <a:xfrm>
            <a:off x="499745" y="494030"/>
            <a:ext cx="191770" cy="191770"/>
          </a:xfrm>
          <a:prstGeom prst="roundRect">
            <a:avLst>
              <a:gd name="adj" fmla="val 34059"/>
            </a:avLst>
          </a:prstGeom>
          <a:noFill/>
          <a:ln w="1905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/>
              </a:solidFill>
              <a:cs typeface="MiSans" panose="00000500000000000000" pitchFamily="2" charset="-122"/>
            </a:endParaRPr>
          </a:p>
        </p:txBody>
      </p:sp>
      <p:sp>
        <p:nvSpPr>
          <p:cNvPr id="1048710" name="矩形: 圆角 5"/>
          <p:cNvSpPr/>
          <p:nvPr>
            <p:custDataLst>
              <p:tags r:id="rId6"/>
            </p:custDataLst>
          </p:nvPr>
        </p:nvSpPr>
        <p:spPr>
          <a:xfrm>
            <a:off x="614680" y="461645"/>
            <a:ext cx="118110" cy="118110"/>
          </a:xfrm>
          <a:prstGeom prst="roundRect">
            <a:avLst>
              <a:gd name="adj" fmla="val 31794"/>
            </a:avLst>
          </a:prstGeom>
          <a:solidFill>
            <a:schemeClr val="accent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/>
              </a:solidFill>
              <a:cs typeface="MiSans" panose="00000500000000000000" pitchFamily="2" charset="-122"/>
            </a:endParaRPr>
          </a:p>
        </p:txBody>
      </p:sp>
      <p:sp>
        <p:nvSpPr>
          <p:cNvPr id="1048712" name="节编号"/>
          <p:cNvSpPr txBox="1">
            <a:spLocks noGrp="1"/>
          </p:cNvSpPr>
          <p:nvPr>
            <p:ph type="body" idx="2" hasCustomPrompt="1"/>
            <p:custDataLst>
              <p:tags r:id="rId7"/>
            </p:custDataLst>
          </p:nvPr>
        </p:nvSpPr>
        <p:spPr>
          <a:xfrm>
            <a:off x="1118235" y="1363345"/>
            <a:ext cx="4742180" cy="202311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en-US" altLang="zh-CN" sz="11600" b="0" i="0" u="none" strike="noStrike" kern="1200" cap="none" spc="0" normalizeH="0" baseline="0" noProof="1">
                <a:ln w="15875">
                  <a:solidFill>
                    <a:schemeClr val="accent3"/>
                  </a:solidFill>
                </a:ln>
                <a:solidFill>
                  <a:schemeClr val="accent1"/>
                </a:solidFill>
                <a:latin typeface="+mj-lt"/>
                <a:ea typeface="+mj-lt"/>
                <a:cs typeface="MiSans" panose="00000500000000000000" pitchFamily="2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节编号</a:t>
            </a:r>
          </a:p>
        </p:txBody>
      </p:sp>
      <p:sp>
        <p:nvSpPr>
          <p:cNvPr id="1048714" name="标题"/>
          <p:cNvSpPr txBox="1">
            <a:spLocks noGrp="1"/>
          </p:cNvSpPr>
          <p:nvPr>
            <p:ph type="title" idx="1" hasCustomPrompt="1"/>
            <p:custDataLst>
              <p:tags r:id="rId8"/>
            </p:custDataLst>
          </p:nvPr>
        </p:nvSpPr>
        <p:spPr>
          <a:xfrm>
            <a:off x="1118235" y="3429000"/>
            <a:ext cx="5520055" cy="141795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4400" b="0" i="0" u="none" strike="noStrike" kern="1200" cap="none" spc="0" normalizeH="0" baseline="0" noProof="1">
                <a:solidFill>
                  <a:schemeClr val="accent1"/>
                </a:solidFill>
                <a:latin typeface="+mj-lt"/>
                <a:ea typeface="+mj-lt"/>
                <a:cs typeface="MiSans" panose="00000500000000000000" pitchFamily="2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</a:p>
        </p:txBody>
      </p:sp>
      <p:sp>
        <p:nvSpPr>
          <p:cNvPr id="1048716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22" name="正文"/>
          <p:cNvSpPr txBox="1">
            <a:spLocks noGrp="1"/>
          </p:cNvSpPr>
          <p:nvPr>
            <p:ph idx="3"/>
            <p:custDataLst>
              <p:tags r:id="rId1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</a:p>
          <a:p>
            <a:pPr lvl="1"/>
            <a:r>
              <a:rPr>
                <a:sym typeface="+mn-ea"/>
              </a:rPr>
              <a:t>第二级</a:t>
            </a:r>
          </a:p>
          <a:p>
            <a:pPr lvl="2"/>
            <a:r>
              <a:rPr>
                <a:sym typeface="+mn-ea"/>
              </a:rPr>
              <a:t>第三级</a:t>
            </a:r>
          </a:p>
          <a:p>
            <a:pPr lvl="3"/>
            <a:r>
              <a:rPr>
                <a:sym typeface="+mn-ea"/>
              </a:rPr>
              <a:t>第四级</a:t>
            </a:r>
          </a:p>
          <a:p>
            <a:pPr lvl="4"/>
            <a:r>
              <a:rPr>
                <a:sym typeface="+mn-ea"/>
              </a:rPr>
              <a:t>第五级</a:t>
            </a:r>
          </a:p>
        </p:txBody>
      </p:sp>
      <p:sp>
        <p:nvSpPr>
          <p:cNvPr id="1048724" name="正文"/>
          <p:cNvSpPr txBox="1">
            <a:spLocks noGrp="1"/>
          </p:cNvSpPr>
          <p:nvPr>
            <p:ph idx="2"/>
            <p:custDataLst>
              <p:tags r:id="rId2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</a:p>
          <a:p>
            <a:pPr lvl="1"/>
            <a:r>
              <a:rPr>
                <a:sym typeface="+mn-ea"/>
              </a:rPr>
              <a:t>第二级</a:t>
            </a:r>
          </a:p>
          <a:p>
            <a:pPr lvl="2"/>
            <a:r>
              <a:rPr>
                <a:sym typeface="+mn-ea"/>
              </a:rPr>
              <a:t>第三级</a:t>
            </a:r>
          </a:p>
          <a:p>
            <a:pPr lvl="3"/>
            <a:r>
              <a:rPr>
                <a:sym typeface="+mn-ea"/>
              </a:rPr>
              <a:t>第四级</a:t>
            </a:r>
          </a:p>
          <a:p>
            <a:pPr lvl="4"/>
            <a:r>
              <a:rPr>
                <a:sym typeface="+mn-ea"/>
              </a:rPr>
              <a:t>第五级</a:t>
            </a:r>
          </a:p>
        </p:txBody>
      </p:sp>
      <p:sp>
        <p:nvSpPr>
          <p:cNvPr id="1048726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defPPr>
              <a:defRPr lang="zh-CN"/>
            </a:defPPr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MiSans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8728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正文"/>
          <p:cNvSpPr txBox="1">
            <a:spLocks noGrp="1"/>
          </p:cNvSpPr>
          <p:nvPr>
            <p:ph idx="5"/>
            <p:custDataLst>
              <p:tags r:id="rId1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</a:p>
          <a:p>
            <a:pPr lvl="1"/>
            <a:r>
              <a:rPr>
                <a:sym typeface="+mn-ea"/>
              </a:rPr>
              <a:t>第二级</a:t>
            </a:r>
          </a:p>
          <a:p>
            <a:pPr lvl="2"/>
            <a:r>
              <a:rPr>
                <a:sym typeface="+mn-ea"/>
              </a:rPr>
              <a:t>第三级</a:t>
            </a:r>
          </a:p>
          <a:p>
            <a:pPr lvl="3"/>
            <a:r>
              <a:rPr>
                <a:sym typeface="+mn-ea"/>
              </a:rPr>
              <a:t>第四级</a:t>
            </a:r>
          </a:p>
          <a:p>
            <a:pPr lvl="4"/>
            <a:r>
              <a:rPr>
                <a:sym typeface="+mn-ea"/>
              </a:rPr>
              <a:t>第五级</a:t>
            </a:r>
          </a:p>
        </p:txBody>
      </p:sp>
      <p:sp>
        <p:nvSpPr>
          <p:cNvPr id="1048736" name="标题"/>
          <p:cNvSpPr txBox="1">
            <a:spLocks noGrp="1"/>
          </p:cNvSpPr>
          <p:nvPr>
            <p:ph type="title" idx="4"/>
            <p:custDataLst>
              <p:tags r:id="rId2"/>
            </p:custDataLst>
          </p:nvPr>
        </p:nvSpPr>
        <p:spPr>
          <a:xfrm>
            <a:off x="62352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lt"/>
                <a:cs typeface="MiSans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8738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</a:p>
          <a:p>
            <a:pPr lvl="1"/>
            <a:r>
              <a:rPr>
                <a:sym typeface="+mn-ea"/>
              </a:rPr>
              <a:t>第二级</a:t>
            </a:r>
          </a:p>
          <a:p>
            <a:pPr lvl="2"/>
            <a:r>
              <a:rPr>
                <a:sym typeface="+mn-ea"/>
              </a:rPr>
              <a:t>第三级</a:t>
            </a:r>
          </a:p>
          <a:p>
            <a:pPr lvl="3"/>
            <a:r>
              <a:rPr>
                <a:sym typeface="+mn-ea"/>
              </a:rPr>
              <a:t>第四级</a:t>
            </a:r>
          </a:p>
          <a:p>
            <a:pPr lvl="4"/>
            <a:r>
              <a:rPr>
                <a:sym typeface="+mn-ea"/>
              </a:rPr>
              <a:t>第五级</a:t>
            </a:r>
          </a:p>
        </p:txBody>
      </p:sp>
      <p:sp>
        <p:nvSpPr>
          <p:cNvPr id="1048740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lt"/>
                <a:cs typeface="MiSans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8742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defPPr>
              <a:defRPr lang="zh-CN"/>
            </a:defPPr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MiSans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8744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标题"/>
          <p:cNvSpPr txBox="1">
            <a:spLocks noGrp="1"/>
          </p:cNvSpPr>
          <p:nvPr>
            <p:ph type="title" idx="1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defPPr>
              <a:defRPr lang="zh-CN"/>
            </a:defPPr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MiSans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875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8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0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2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4" name="正文"/>
          <p:cNvSpPr txBox="1"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</a:p>
          <a:p>
            <a:pPr lvl="1"/>
            <a:r>
              <a:rPr>
                <a:sym typeface="+mn-ea"/>
              </a:rPr>
              <a:t>第二级</a:t>
            </a:r>
          </a:p>
          <a:p>
            <a:pPr lvl="2"/>
            <a:r>
              <a:rPr>
                <a:sym typeface="+mn-ea"/>
              </a:rPr>
              <a:t>第三级</a:t>
            </a:r>
          </a:p>
          <a:p>
            <a:pPr lvl="3"/>
            <a:r>
              <a:rPr>
                <a:sym typeface="+mn-ea"/>
              </a:rPr>
              <a:t>第四级</a:t>
            </a:r>
          </a:p>
          <a:p>
            <a:pPr lvl="4"/>
            <a:r>
              <a:rPr>
                <a:sym typeface="+mn-ea"/>
              </a:rPr>
              <a:t>第五级</a:t>
            </a:r>
          </a:p>
        </p:txBody>
      </p:sp>
      <p:sp>
        <p:nvSpPr>
          <p:cNvPr id="1048766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8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0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72" name="副标题"/>
          <p:cNvSpPr txBox="1">
            <a:spLocks noGrp="1"/>
          </p:cNvSpPr>
          <p:nvPr>
            <p:ph type="body" idx="2" hasCustomPrompt="1"/>
            <p:custDataLst>
              <p:tags r:id="rId1"/>
            </p:custDataLst>
          </p:nvPr>
        </p:nvSpPr>
        <p:spPr>
          <a:xfrm>
            <a:off x="608400" y="1324800"/>
            <a:ext cx="109692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" panose="00000500000000000000" pitchFamily="2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单击此处编辑母版副标题样式</a:t>
            </a:r>
          </a:p>
        </p:txBody>
      </p:sp>
      <p:sp>
        <p:nvSpPr>
          <p:cNvPr id="1048774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defPPr>
              <a:defRPr lang="zh-CN"/>
            </a:defPPr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MiSans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8776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矩形: 圆角 4"/>
          <p:cNvSpPr/>
          <p:nvPr>
            <p:custDataLst>
              <p:tags r:id="rId1"/>
            </p:custDataLst>
          </p:nvPr>
        </p:nvSpPr>
        <p:spPr>
          <a:xfrm>
            <a:off x="499745" y="494030"/>
            <a:ext cx="191770" cy="191770"/>
          </a:xfrm>
          <a:prstGeom prst="roundRect">
            <a:avLst>
              <a:gd name="adj" fmla="val 34059"/>
            </a:avLst>
          </a:prstGeom>
          <a:noFill/>
          <a:ln w="1905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pitchFamily="2" charset="-122"/>
            </a:endParaRPr>
          </a:p>
        </p:txBody>
      </p:sp>
      <p:sp>
        <p:nvSpPr>
          <p:cNvPr id="1048784" name="矩形: 圆角 5"/>
          <p:cNvSpPr/>
          <p:nvPr>
            <p:custDataLst>
              <p:tags r:id="rId2"/>
            </p:custDataLst>
          </p:nvPr>
        </p:nvSpPr>
        <p:spPr>
          <a:xfrm>
            <a:off x="614680" y="461645"/>
            <a:ext cx="118110" cy="118110"/>
          </a:xfrm>
          <a:prstGeom prst="roundRect">
            <a:avLst>
              <a:gd name="adj" fmla="val 31794"/>
            </a:avLst>
          </a:prstGeom>
          <a:solidFill>
            <a:schemeClr val="accent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pitchFamily="2" charset="-122"/>
            </a:endParaRPr>
          </a:p>
        </p:txBody>
      </p:sp>
      <p:sp>
        <p:nvSpPr>
          <p:cNvPr id="1048786" name="椭圆 10"/>
          <p:cNvSpPr/>
          <p:nvPr>
            <p:custDataLst>
              <p:tags r:id="rId3"/>
            </p:custDataLst>
          </p:nvPr>
        </p:nvSpPr>
        <p:spPr>
          <a:xfrm>
            <a:off x="7112628" y="1680532"/>
            <a:ext cx="4231647" cy="4231647"/>
          </a:xfrm>
          <a:prstGeom prst="ellipse">
            <a:avLst/>
          </a:pr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pitchFamily="2" charset="-122"/>
            </a:endParaRPr>
          </a:p>
        </p:txBody>
      </p:sp>
      <p:sp>
        <p:nvSpPr>
          <p:cNvPr id="1048788" name="椭圆 13"/>
          <p:cNvSpPr/>
          <p:nvPr>
            <p:custDataLst>
              <p:tags r:id="rId4"/>
            </p:custDataLst>
          </p:nvPr>
        </p:nvSpPr>
        <p:spPr>
          <a:xfrm>
            <a:off x="8717280" y="5265420"/>
            <a:ext cx="1417320" cy="480060"/>
          </a:xfrm>
          <a:prstGeom prst="ellipse">
            <a:avLst/>
          </a:prstGeom>
          <a:solidFill>
            <a:schemeClr val="accent5">
              <a:lumMod val="75000"/>
              <a:alpha val="82000"/>
            </a:schemeClr>
          </a:solidFill>
          <a:ln>
            <a:solidFill>
              <a:schemeClr val="accent1">
                <a:shade val="50000"/>
              </a:schemeClr>
            </a:solidFill>
          </a:ln>
          <a:effectLst>
            <a:softEdge rad="1524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pitchFamily="2" charset="-122"/>
            </a:endParaRPr>
          </a:p>
        </p:txBody>
      </p:sp>
      <p:pic>
        <p:nvPicPr>
          <p:cNvPr id="2097161" name="图片 23" descr="花瓶里插着绿色的植物&#10;&#10;描述已自动生成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6711616" y="872960"/>
            <a:ext cx="4831872" cy="5112079"/>
          </a:xfrm>
          <a:prstGeom prst="rect">
            <a:avLst/>
          </a:prstGeom>
        </p:spPr>
      </p:pic>
      <p:sp>
        <p:nvSpPr>
          <p:cNvPr id="1048790" name="署名"/>
          <p:cNvSpPr txBox="1">
            <a:spLocks noGrp="1"/>
          </p:cNvSpPr>
          <p:nvPr>
            <p:ph type="body" idx="3" hasCustomPrompt="1"/>
            <p:custDataLst>
              <p:tags r:id="rId7"/>
            </p:custDataLst>
          </p:nvPr>
        </p:nvSpPr>
        <p:spPr>
          <a:xfrm>
            <a:off x="1256665" y="4291965"/>
            <a:ext cx="1495425" cy="467995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effectLst>
            <a:outerShdw blurRad="177800" dist="88900" dir="2700000" algn="tl" rotWithShape="0">
              <a:schemeClr val="accent4">
                <a:alpha val="40000"/>
              </a:schemeClr>
            </a:outerShdw>
          </a:effectLst>
        </p:spPr>
        <p:txBody>
          <a:bodyPr wrap="square" lIns="91440" tIns="45720" rIns="91440" bIns="45720" rtlCol="0" anchor="ctr" anchorCtr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11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lt"/>
                <a:cs typeface="MiSans" panose="00000500000000000000" pitchFamily="2" charset="-122"/>
                <a:sym typeface="+mn-ea"/>
              </a:defRPr>
            </a:lvl1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</a:p>
        </p:txBody>
      </p:sp>
      <p:sp>
        <p:nvSpPr>
          <p:cNvPr id="1048792" name="标题"/>
          <p:cNvSpPr txBox="1">
            <a:spLocks noGrp="1"/>
          </p:cNvSpPr>
          <p:nvPr>
            <p:ph type="title" idx="2" hasCustomPrompt="1"/>
            <p:custDataLst>
              <p:tags r:id="rId8"/>
            </p:custDataLst>
          </p:nvPr>
        </p:nvSpPr>
        <p:spPr>
          <a:xfrm>
            <a:off x="1160145" y="1906905"/>
            <a:ext cx="5520055" cy="191389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" panose="00000500000000000000" pitchFamily="2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</a:p>
        </p:txBody>
      </p:sp>
      <p:pic>
        <p:nvPicPr>
          <p:cNvPr id="2097163" name="图形 29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 rot="13500000" flipV="1">
            <a:off x="10611683" y="4921591"/>
            <a:ext cx="457200" cy="457200"/>
          </a:xfrm>
          <a:prstGeom prst="rect">
            <a:avLst/>
          </a:prstGeom>
        </p:spPr>
      </p:pic>
      <p:sp>
        <p:nvSpPr>
          <p:cNvPr id="1048794" name="日期占位符 3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6" name="页脚占位符 4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8" name="灯片编号占位符 5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74.xml" /><Relationship Id="rId13" Type="http://schemas.openxmlformats.org/officeDocument/2006/relationships/tags" Target="../tags/tag75.xml" /><Relationship Id="rId14" Type="http://schemas.openxmlformats.org/officeDocument/2006/relationships/tags" Target="../tags/tag76.xml" /><Relationship Id="rId15" Type="http://schemas.openxmlformats.org/officeDocument/2006/relationships/tags" Target="../tags/tag77.xml" /><Relationship Id="rId16" Type="http://schemas.openxmlformats.org/officeDocument/2006/relationships/tags" Target="../tags/tag78.xml" /><Relationship Id="rId17" Type="http://schemas.openxmlformats.org/officeDocument/2006/relationships/tags" Target="../tags/tag79.xml" /><Relationship Id="rId18" Type="http://schemas.openxmlformats.org/officeDocument/2006/relationships/tags" Target="../tags/tag80.xml" /><Relationship Id="rId19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日期占位符 7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" panose="00000500000000000000" pitchFamily="2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8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" panose="00000500000000000000" pitchFamily="2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9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" panose="00000500000000000000" pitchFamily="2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>
            <a:spLocks noGrp="1"/>
          </p:cNvSpPr>
          <p:nvPr>
            <p:ph type="body" idx="21"/>
            <p:custDataLst>
              <p:tags r:id="rId15"/>
            </p:custDataLst>
          </p:nvPr>
        </p:nvSpPr>
        <p:spPr>
          <a:xfrm>
            <a:off x="608400" y="1593130"/>
            <a:ext cx="10969200" cy="4583833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</a:pPr>
            <a:r>
              <a:rPr lang="zh-CN" altLang="en-US"/>
              <a:t>单击此处编辑母版文本样式</a:t>
            </a:r>
          </a:p>
          <a:p>
            <a:pPr marR="0" lvl="1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tabLst>
                <a:tab pos="1609725"/>
              </a:tabLst>
            </a:pPr>
            <a:r>
              <a:rPr lang="zh-CN" altLang="en-US"/>
              <a:t>二级</a:t>
            </a:r>
          </a:p>
          <a:p>
            <a:pPr marR="0" lvl="2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lang="zh-CN" altLang="en-US"/>
              <a:t>三级</a:t>
            </a:r>
          </a:p>
          <a:p>
            <a:pPr marR="0" lvl="3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lang="zh-CN" altLang="en-US"/>
              <a:t>四级</a:t>
            </a:r>
          </a:p>
          <a:p>
            <a:pPr marR="0" lvl="4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lang="zh-CN" altLang="en-US"/>
              <a:t>五级</a:t>
            </a:r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6"/>
            </p:custDataLst>
          </p:nvPr>
        </p:nvSpPr>
        <p:spPr>
          <a:xfrm>
            <a:off x="608400" y="365126"/>
            <a:ext cx="10969200" cy="1090568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>
              <a:buClrTx/>
              <a:buSzTx/>
              <a:buFontTx/>
            </a:pPr>
            <a:r>
              <a:rPr lang="zh-CN" altLang="en-US"/>
              <a:t>单击此处编辑母版标题样式</a:t>
            </a:r>
          </a:p>
        </p:txBody>
      </p:sp>
      <p:sp>
        <p:nvSpPr>
          <p:cNvPr id="1048664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custDataLst>
      <p:tags r:id="rId18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solidFill>
            <a:schemeClr val="accent1"/>
          </a:solidFill>
          <a:latin typeface="+mj-ea"/>
          <a:ea typeface="+mj-ea"/>
          <a:cs typeface="MiSans" panose="00000500000000000000" pitchFamily="2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MiSans" panose="00000500000000000000" pitchFamily="2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" panose="00000500000000000000" pitchFamily="2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" panose="00000500000000000000" pitchFamily="2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" panose="00000500000000000000" pitchFamily="2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" panose="00000500000000000000" pitchFamily="2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81.xml" /><Relationship Id="rId4" Type="http://schemas.openxmlformats.org/officeDocument/2006/relationships/tags" Target="../tags/tag82.xml" /><Relationship Id="rId5" Type="http://schemas.openxmlformats.org/officeDocument/2006/relationships/tags" Target="../tags/tag83.xml" /><Relationship Id="rId6" Type="http://schemas.openxmlformats.org/officeDocument/2006/relationships/tags" Target="../tags/tag8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2.xml" /><Relationship Id="rId11" Type="http://schemas.openxmlformats.org/officeDocument/2006/relationships/tags" Target="../tags/tag93.xml" /><Relationship Id="rId12" Type="http://schemas.openxmlformats.org/officeDocument/2006/relationships/tags" Target="../tags/tag94.xml" /><Relationship Id="rId13" Type="http://schemas.openxmlformats.org/officeDocument/2006/relationships/tags" Target="../tags/tag95.xml" /><Relationship Id="rId14" Type="http://schemas.openxmlformats.org/officeDocument/2006/relationships/tags" Target="../tags/tag96.xml" /><Relationship Id="rId15" Type="http://schemas.openxmlformats.org/officeDocument/2006/relationships/tags" Target="../tags/tag97.xml" /><Relationship Id="rId16" Type="http://schemas.openxmlformats.org/officeDocument/2006/relationships/tags" Target="../tags/tag98.xml" /><Relationship Id="rId17" Type="http://schemas.openxmlformats.org/officeDocument/2006/relationships/tags" Target="../tags/tag99.xml" /><Relationship Id="rId18" Type="http://schemas.openxmlformats.org/officeDocument/2006/relationships/tags" Target="../tags/tag100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85.xml" /><Relationship Id="rId4" Type="http://schemas.openxmlformats.org/officeDocument/2006/relationships/tags" Target="../tags/tag86.xml" /><Relationship Id="rId5" Type="http://schemas.openxmlformats.org/officeDocument/2006/relationships/tags" Target="../tags/tag87.xml" /><Relationship Id="rId6" Type="http://schemas.openxmlformats.org/officeDocument/2006/relationships/tags" Target="../tags/tag88.xml" /><Relationship Id="rId7" Type="http://schemas.openxmlformats.org/officeDocument/2006/relationships/tags" Target="../tags/tag89.xml" /><Relationship Id="rId8" Type="http://schemas.openxmlformats.org/officeDocument/2006/relationships/tags" Target="../tags/tag90.xml" /><Relationship Id="rId9" Type="http://schemas.openxmlformats.org/officeDocument/2006/relationships/tags" Target="../tags/tag91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1.xml" /><Relationship Id="rId3" Type="http://schemas.openxmlformats.org/officeDocument/2006/relationships/tags" Target="../tags/tag102.xml" /><Relationship Id="rId4" Type="http://schemas.openxmlformats.org/officeDocument/2006/relationships/tags" Target="../tags/tag10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4.xml" /><Relationship Id="rId3" Type="http://schemas.openxmlformats.org/officeDocument/2006/relationships/tags" Target="../tags/tag105.xml" /><Relationship Id="rId4" Type="http://schemas.openxmlformats.org/officeDocument/2006/relationships/tags" Target="../tags/tag10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5.xml" /><Relationship Id="rId11" Type="http://schemas.openxmlformats.org/officeDocument/2006/relationships/tags" Target="../tags/tag116.xml" /><Relationship Id="rId12" Type="http://schemas.openxmlformats.org/officeDocument/2006/relationships/tags" Target="../tags/tag117.xml" /><Relationship Id="rId13" Type="http://schemas.openxmlformats.org/officeDocument/2006/relationships/tags" Target="../tags/tag118.xml" /><Relationship Id="rId14" Type="http://schemas.openxmlformats.org/officeDocument/2006/relationships/tags" Target="../tags/tag119.xml" /><Relationship Id="rId15" Type="http://schemas.openxmlformats.org/officeDocument/2006/relationships/tags" Target="../tags/tag120.xml" /><Relationship Id="rId16" Type="http://schemas.openxmlformats.org/officeDocument/2006/relationships/tags" Target="../tags/tag121.xml" /><Relationship Id="rId17" Type="http://schemas.openxmlformats.org/officeDocument/2006/relationships/tags" Target="../tags/tag122.xml" /><Relationship Id="rId18" Type="http://schemas.openxmlformats.org/officeDocument/2006/relationships/tags" Target="../tags/tag123.xml" /><Relationship Id="rId19" Type="http://schemas.openxmlformats.org/officeDocument/2006/relationships/tags" Target="../tags/tag124.xml" /><Relationship Id="rId2" Type="http://schemas.openxmlformats.org/officeDocument/2006/relationships/tags" Target="../tags/tag107.xml" /><Relationship Id="rId20" Type="http://schemas.openxmlformats.org/officeDocument/2006/relationships/tags" Target="../tags/tag125.xml" /><Relationship Id="rId21" Type="http://schemas.openxmlformats.org/officeDocument/2006/relationships/tags" Target="../tags/tag126.xml" /><Relationship Id="rId22" Type="http://schemas.openxmlformats.org/officeDocument/2006/relationships/tags" Target="../tags/tag127.xml" /><Relationship Id="rId23" Type="http://schemas.openxmlformats.org/officeDocument/2006/relationships/tags" Target="../tags/tag128.xml" /><Relationship Id="rId3" Type="http://schemas.openxmlformats.org/officeDocument/2006/relationships/tags" Target="../tags/tag108.xml" /><Relationship Id="rId4" Type="http://schemas.openxmlformats.org/officeDocument/2006/relationships/tags" Target="../tags/tag109.xml" /><Relationship Id="rId5" Type="http://schemas.openxmlformats.org/officeDocument/2006/relationships/tags" Target="../tags/tag110.xml" /><Relationship Id="rId6" Type="http://schemas.openxmlformats.org/officeDocument/2006/relationships/tags" Target="../tags/tag111.xml" /><Relationship Id="rId7" Type="http://schemas.openxmlformats.org/officeDocument/2006/relationships/tags" Target="../tags/tag112.xml" /><Relationship Id="rId8" Type="http://schemas.openxmlformats.org/officeDocument/2006/relationships/tags" Target="../tags/tag113.xml" /><Relationship Id="rId9" Type="http://schemas.openxmlformats.org/officeDocument/2006/relationships/tags" Target="../tags/tag1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9.xml" /><Relationship Id="rId3" Type="http://schemas.openxmlformats.org/officeDocument/2006/relationships/tags" Target="../tags/tag130.xml" /><Relationship Id="rId4" Type="http://schemas.openxmlformats.org/officeDocument/2006/relationships/tags" Target="../tags/tag131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0.xml" /><Relationship Id="rId11" Type="http://schemas.openxmlformats.org/officeDocument/2006/relationships/tags" Target="../tags/tag141.xml" /><Relationship Id="rId12" Type="http://schemas.openxmlformats.org/officeDocument/2006/relationships/tags" Target="../tags/tag142.xml" /><Relationship Id="rId13" Type="http://schemas.openxmlformats.org/officeDocument/2006/relationships/tags" Target="../tags/tag143.xml" /><Relationship Id="rId14" Type="http://schemas.openxmlformats.org/officeDocument/2006/relationships/tags" Target="../tags/tag144.xml" /><Relationship Id="rId15" Type="http://schemas.openxmlformats.org/officeDocument/2006/relationships/tags" Target="../tags/tag145.xml" /><Relationship Id="rId16" Type="http://schemas.openxmlformats.org/officeDocument/2006/relationships/tags" Target="../tags/tag146.xml" /><Relationship Id="rId17" Type="http://schemas.openxmlformats.org/officeDocument/2006/relationships/tags" Target="../tags/tag147.xml" /><Relationship Id="rId18" Type="http://schemas.openxmlformats.org/officeDocument/2006/relationships/tags" Target="../tags/tag148.xml" /><Relationship Id="rId19" Type="http://schemas.openxmlformats.org/officeDocument/2006/relationships/tags" Target="../tags/tag149.xml" /><Relationship Id="rId2" Type="http://schemas.openxmlformats.org/officeDocument/2006/relationships/tags" Target="../tags/tag132.xml" /><Relationship Id="rId20" Type="http://schemas.openxmlformats.org/officeDocument/2006/relationships/tags" Target="../tags/tag150.xml" /><Relationship Id="rId21" Type="http://schemas.openxmlformats.org/officeDocument/2006/relationships/tags" Target="../tags/tag151.xml" /><Relationship Id="rId22" Type="http://schemas.openxmlformats.org/officeDocument/2006/relationships/tags" Target="../tags/tag152.xml" /><Relationship Id="rId23" Type="http://schemas.openxmlformats.org/officeDocument/2006/relationships/tags" Target="../tags/tag153.xml" /><Relationship Id="rId24" Type="http://schemas.openxmlformats.org/officeDocument/2006/relationships/tags" Target="../tags/tag154.xml" /><Relationship Id="rId25" Type="http://schemas.openxmlformats.org/officeDocument/2006/relationships/tags" Target="../tags/tag155.xml" /><Relationship Id="rId26" Type="http://schemas.openxmlformats.org/officeDocument/2006/relationships/tags" Target="../tags/tag156.xml" /><Relationship Id="rId27" Type="http://schemas.openxmlformats.org/officeDocument/2006/relationships/tags" Target="../tags/tag157.xml" /><Relationship Id="rId28" Type="http://schemas.openxmlformats.org/officeDocument/2006/relationships/tags" Target="../tags/tag158.xml" /><Relationship Id="rId29" Type="http://schemas.openxmlformats.org/officeDocument/2006/relationships/tags" Target="../tags/tag159.xml" /><Relationship Id="rId3" Type="http://schemas.openxmlformats.org/officeDocument/2006/relationships/tags" Target="../tags/tag133.xml" /><Relationship Id="rId30" Type="http://schemas.openxmlformats.org/officeDocument/2006/relationships/tags" Target="../tags/tag160.xml" /><Relationship Id="rId4" Type="http://schemas.openxmlformats.org/officeDocument/2006/relationships/tags" Target="../tags/tag134.xml" /><Relationship Id="rId5" Type="http://schemas.openxmlformats.org/officeDocument/2006/relationships/tags" Target="../tags/tag135.xml" /><Relationship Id="rId6" Type="http://schemas.openxmlformats.org/officeDocument/2006/relationships/tags" Target="../tags/tag136.xml" /><Relationship Id="rId7" Type="http://schemas.openxmlformats.org/officeDocument/2006/relationships/tags" Target="../tags/tag137.xml" /><Relationship Id="rId8" Type="http://schemas.openxmlformats.org/officeDocument/2006/relationships/tags" Target="../tags/tag138.xml" /><Relationship Id="rId9" Type="http://schemas.openxmlformats.org/officeDocument/2006/relationships/tags" Target="../tags/tag13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9.xml" /><Relationship Id="rId11" Type="http://schemas.openxmlformats.org/officeDocument/2006/relationships/tags" Target="../tags/tag170.xml" /><Relationship Id="rId12" Type="http://schemas.openxmlformats.org/officeDocument/2006/relationships/tags" Target="../tags/tag171.xml" /><Relationship Id="rId13" Type="http://schemas.openxmlformats.org/officeDocument/2006/relationships/tags" Target="../tags/tag172.xml" /><Relationship Id="rId2" Type="http://schemas.openxmlformats.org/officeDocument/2006/relationships/tags" Target="../tags/tag161.xml" /><Relationship Id="rId3" Type="http://schemas.openxmlformats.org/officeDocument/2006/relationships/tags" Target="../tags/tag162.xml" /><Relationship Id="rId4" Type="http://schemas.openxmlformats.org/officeDocument/2006/relationships/tags" Target="../tags/tag163.xml" /><Relationship Id="rId5" Type="http://schemas.openxmlformats.org/officeDocument/2006/relationships/tags" Target="../tags/tag164.xml" /><Relationship Id="rId6" Type="http://schemas.openxmlformats.org/officeDocument/2006/relationships/tags" Target="../tags/tag165.xml" /><Relationship Id="rId7" Type="http://schemas.openxmlformats.org/officeDocument/2006/relationships/tags" Target="../tags/tag166.xml" /><Relationship Id="rId8" Type="http://schemas.openxmlformats.org/officeDocument/2006/relationships/tags" Target="../tags/tag167.xml" /><Relationship Id="rId9" Type="http://schemas.openxmlformats.org/officeDocument/2006/relationships/tags" Target="../tags/tag16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3.xml" /><Relationship Id="rId3" Type="http://schemas.openxmlformats.org/officeDocument/2006/relationships/tags" Target="../tags/tag174.xml" /><Relationship Id="rId4" Type="http://schemas.openxmlformats.org/officeDocument/2006/relationships/tags" Target="../tags/tag17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76.xml" /><Relationship Id="rId3" Type="http://schemas.openxmlformats.org/officeDocument/2006/relationships/tags" Target="../tags/tag177.xml" /><Relationship Id="rId4" Type="http://schemas.openxmlformats.org/officeDocument/2006/relationships/tags" Target="../tags/tag178.xml" /><Relationship Id="rId5" Type="http://schemas.openxmlformats.org/officeDocument/2006/relationships/tags" Target="../tags/tag179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5344114321011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5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汇报人：</a:t>
            </a:r>
            <a:r>
              <a:rPr lang="en-US" altLang="zh-CN"/>
              <a:t>PPT</a:t>
            </a:r>
            <a:endParaRPr lang="zh-CN" altLang="en-US"/>
          </a:p>
        </p:txBody>
      </p:sp>
      <p:sp>
        <p:nvSpPr>
          <p:cNvPr id="1048650" name="文本占位符 6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PPT,a click to unlimited possibilities</a:t>
            </a:r>
          </a:p>
        </p:txBody>
      </p:sp>
      <p:sp>
        <p:nvSpPr>
          <p:cNvPr id="1048652" name="标题 7"/>
          <p:cNvSpPr>
            <a:spLocks noGrp="1"/>
          </p:cNvSpPr>
          <p:nvPr>
            <p:ph type="title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《廉颇蔺相如列传》ppt课件</a:t>
            </a:r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20" name="标题 1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</a:p>
        </p:txBody>
      </p:sp>
      <p:sp>
        <p:nvSpPr>
          <p:cNvPr id="1048822" name="序号"/>
          <p:cNvSpPr txBox="1"/>
          <p:nvPr>
            <p:custDataLst>
              <p:tags r:id="rId4"/>
            </p:custDataLst>
          </p:nvPr>
        </p:nvSpPr>
        <p:spPr>
          <a:xfrm>
            <a:off x="1346200" y="2263775"/>
            <a:ext cx="1669415" cy="687070"/>
          </a:xfrm>
          <a:prstGeom prst="rect">
            <a:avLst/>
          </a:prstGeom>
          <a:noFill/>
        </p:spPr>
        <p:txBody>
          <a:bodyPr wrap="square" lIns="91440" tIns="45720" rIns="91440" bIns="4572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3600">
                <a:ln>
                  <a:solidFill>
                    <a:schemeClr val="accent3"/>
                  </a:solidFill>
                </a:ln>
                <a:solidFill>
                  <a:schemeClr val="accent1"/>
                </a:solidFill>
                <a:latin typeface="+mj-lt"/>
                <a:ea typeface="+mj-lt"/>
                <a:cs typeface="MiSans" panose="00000500000000000000" pitchFamily="2" charset="-122"/>
                <a:sym typeface="+mn-ea"/>
              </a:rPr>
              <a:t>01</a:t>
            </a:r>
            <a:endParaRPr lang="en-US" altLang="zh-CN" sz="3600">
              <a:ln>
                <a:solidFill>
                  <a:schemeClr val="accent3"/>
                </a:solidFill>
              </a:ln>
              <a:solidFill>
                <a:schemeClr val="accent1"/>
              </a:solidFill>
              <a:latin typeface="+mj-lt"/>
              <a:ea typeface="+mj-lt"/>
              <a:cs typeface="MiSans" panose="00000500000000000000" pitchFamily="2" charset="-122"/>
              <a:sym typeface="+mn-ea"/>
            </a:endParaRPr>
          </a:p>
        </p:txBody>
      </p:sp>
      <p:sp>
        <p:nvSpPr>
          <p:cNvPr id="1048824" name="标题"/>
          <p:cNvSpPr txBox="1"/>
          <p:nvPr>
            <p:custDataLst>
              <p:tags r:id="rId5"/>
            </p:custDataLst>
          </p:nvPr>
        </p:nvSpPr>
        <p:spPr>
          <a:xfrm>
            <a:off x="1346200" y="2950845"/>
            <a:ext cx="1788160" cy="1210310"/>
          </a:xfrm>
          <a:prstGeom prst="rect">
            <a:avLst/>
          </a:prstGeom>
          <a:noFill/>
        </p:spPr>
        <p:txBody>
          <a:bodyPr wrap="square" lIns="71755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pc="300">
                <a:solidFill>
                  <a:schemeClr val="accent1"/>
                </a:solidFill>
                <a:latin typeface="+mj-lt"/>
                <a:ea typeface="+mj-lt"/>
                <a:cs typeface="MiSans" panose="00000500000000000000" pitchFamily="2" charset="-122"/>
                <a:sym typeface="+mn-ea"/>
              </a:rPr>
              <a:t>添加目录标题</a:t>
            </a:r>
          </a:p>
        </p:txBody>
      </p:sp>
      <p:sp>
        <p:nvSpPr>
          <p:cNvPr id="1048826" name="序号"/>
          <p:cNvSpPr txBox="1"/>
          <p:nvPr>
            <p:custDataLst>
              <p:tags r:id="rId6"/>
            </p:custDataLst>
          </p:nvPr>
        </p:nvSpPr>
        <p:spPr>
          <a:xfrm>
            <a:off x="3423920" y="2263775"/>
            <a:ext cx="1645920" cy="687070"/>
          </a:xfrm>
          <a:prstGeom prst="rect">
            <a:avLst/>
          </a:prstGeom>
          <a:noFill/>
        </p:spPr>
        <p:txBody>
          <a:bodyPr wrap="square" lIns="91440" tIns="45720" rIns="91440" bIns="4572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3600">
                <a:ln>
                  <a:solidFill>
                    <a:schemeClr val="accent3"/>
                  </a:solidFill>
                </a:ln>
                <a:solidFill>
                  <a:schemeClr val="accent1"/>
                </a:solidFill>
                <a:latin typeface="+mj-lt"/>
                <a:ea typeface="+mj-lt"/>
                <a:cs typeface="MiSans" panose="00000500000000000000" pitchFamily="2" charset="-122"/>
                <a:sym typeface="+mn-ea"/>
              </a:rPr>
              <a:t>02</a:t>
            </a:r>
            <a:endParaRPr lang="en-US" altLang="zh-CN" sz="3600">
              <a:ln>
                <a:solidFill>
                  <a:schemeClr val="accent3"/>
                </a:solidFill>
              </a:ln>
              <a:solidFill>
                <a:schemeClr val="accent1"/>
              </a:solidFill>
              <a:latin typeface="+mj-lt"/>
              <a:ea typeface="+mj-lt"/>
              <a:cs typeface="MiSans" panose="00000500000000000000" pitchFamily="2" charset="-122"/>
              <a:sym typeface="+mn-ea"/>
            </a:endParaRPr>
          </a:p>
        </p:txBody>
      </p:sp>
      <p:sp>
        <p:nvSpPr>
          <p:cNvPr id="1048828" name="标题"/>
          <p:cNvSpPr txBox="1"/>
          <p:nvPr>
            <p:custDataLst>
              <p:tags r:id="rId7"/>
            </p:custDataLst>
          </p:nvPr>
        </p:nvSpPr>
        <p:spPr>
          <a:xfrm>
            <a:off x="3423920" y="2950845"/>
            <a:ext cx="1790700" cy="1210310"/>
          </a:xfrm>
          <a:prstGeom prst="rect">
            <a:avLst/>
          </a:prstGeom>
          <a:noFill/>
        </p:spPr>
        <p:txBody>
          <a:bodyPr wrap="square" lIns="71755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pc="300">
                <a:solidFill>
                  <a:schemeClr val="accent1"/>
                </a:solidFill>
                <a:latin typeface="+mj-lt"/>
                <a:ea typeface="+mj-lt"/>
                <a:cs typeface="MiSans" panose="00000500000000000000" pitchFamily="2" charset="-122"/>
                <a:sym typeface="+mn-ea"/>
              </a:rPr>
              <a:t>课件封面与目录</a:t>
            </a:r>
          </a:p>
        </p:txBody>
      </p:sp>
      <p:sp>
        <p:nvSpPr>
          <p:cNvPr id="1048830" name="序号"/>
          <p:cNvSpPr txBox="1"/>
          <p:nvPr>
            <p:custDataLst>
              <p:tags r:id="rId8"/>
            </p:custDataLst>
          </p:nvPr>
        </p:nvSpPr>
        <p:spPr>
          <a:xfrm>
            <a:off x="5495925" y="2263775"/>
            <a:ext cx="1668780" cy="687070"/>
          </a:xfrm>
          <a:prstGeom prst="rect">
            <a:avLst/>
          </a:prstGeom>
          <a:noFill/>
        </p:spPr>
        <p:txBody>
          <a:bodyPr wrap="square" lIns="91440" tIns="45720" rIns="91440" bIns="4572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3600">
                <a:ln>
                  <a:solidFill>
                    <a:schemeClr val="accent3"/>
                  </a:solidFill>
                </a:ln>
                <a:solidFill>
                  <a:schemeClr val="accent1"/>
                </a:solidFill>
                <a:latin typeface="+mj-lt"/>
                <a:ea typeface="+mj-lt"/>
                <a:cs typeface="MiSans" panose="00000500000000000000" pitchFamily="2" charset="-122"/>
                <a:sym typeface="+mn-ea"/>
              </a:rPr>
              <a:t>03</a:t>
            </a:r>
            <a:endParaRPr lang="en-US" altLang="zh-CN" sz="3600">
              <a:ln>
                <a:solidFill>
                  <a:schemeClr val="accent3"/>
                </a:solidFill>
              </a:ln>
              <a:solidFill>
                <a:schemeClr val="accent1"/>
              </a:solidFill>
              <a:latin typeface="+mj-lt"/>
              <a:ea typeface="+mj-lt"/>
              <a:cs typeface="MiSans" panose="00000500000000000000" pitchFamily="2" charset="-122"/>
              <a:sym typeface="+mn-ea"/>
            </a:endParaRPr>
          </a:p>
        </p:txBody>
      </p:sp>
      <p:sp>
        <p:nvSpPr>
          <p:cNvPr id="1048832" name="标题"/>
          <p:cNvSpPr txBox="1"/>
          <p:nvPr>
            <p:custDataLst>
              <p:tags r:id="rId9"/>
            </p:custDataLst>
          </p:nvPr>
        </p:nvSpPr>
        <p:spPr>
          <a:xfrm>
            <a:off x="5495925" y="2950845"/>
            <a:ext cx="1789430" cy="1210310"/>
          </a:xfrm>
          <a:prstGeom prst="rect">
            <a:avLst/>
          </a:prstGeom>
          <a:noFill/>
        </p:spPr>
        <p:txBody>
          <a:bodyPr wrap="square" lIns="71755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pc="300">
                <a:solidFill>
                  <a:schemeClr val="accent1"/>
                </a:solidFill>
                <a:latin typeface="+mj-lt"/>
                <a:ea typeface="+mj-lt"/>
                <a:cs typeface="MiSans" panose="00000500000000000000" pitchFamily="2" charset="-122"/>
                <a:sym typeface="+mn-ea"/>
              </a:rPr>
              <a:t>廉颇与蔺相如的背景介绍</a:t>
            </a:r>
          </a:p>
        </p:txBody>
      </p:sp>
      <p:sp>
        <p:nvSpPr>
          <p:cNvPr id="1048834" name="序号"/>
          <p:cNvSpPr txBox="1"/>
          <p:nvPr>
            <p:custDataLst>
              <p:tags r:id="rId10"/>
            </p:custDataLst>
          </p:nvPr>
        </p:nvSpPr>
        <p:spPr>
          <a:xfrm>
            <a:off x="7573645" y="2263775"/>
            <a:ext cx="1668780" cy="687070"/>
          </a:xfrm>
          <a:prstGeom prst="rect">
            <a:avLst/>
          </a:prstGeom>
          <a:noFill/>
        </p:spPr>
        <p:txBody>
          <a:bodyPr wrap="square" lIns="91440" tIns="45720" rIns="91440" bIns="4572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3600">
                <a:ln>
                  <a:solidFill>
                    <a:schemeClr val="accent3"/>
                  </a:solidFill>
                </a:ln>
                <a:solidFill>
                  <a:schemeClr val="accent1"/>
                </a:solidFill>
                <a:latin typeface="+mj-lt"/>
                <a:ea typeface="+mj-lt"/>
                <a:cs typeface="MiSans" panose="00000500000000000000" pitchFamily="2" charset="-122"/>
                <a:sym typeface="+mn-ea"/>
              </a:rPr>
              <a:t>04</a:t>
            </a:r>
            <a:endParaRPr lang="en-US" altLang="zh-CN" sz="3600">
              <a:ln>
                <a:solidFill>
                  <a:schemeClr val="accent3"/>
                </a:solidFill>
              </a:ln>
              <a:solidFill>
                <a:schemeClr val="accent1"/>
              </a:solidFill>
              <a:latin typeface="+mj-lt"/>
              <a:ea typeface="+mj-lt"/>
              <a:cs typeface="MiSans" panose="00000500000000000000" pitchFamily="2" charset="-122"/>
              <a:sym typeface="+mn-ea"/>
            </a:endParaRPr>
          </a:p>
        </p:txBody>
      </p:sp>
      <p:sp>
        <p:nvSpPr>
          <p:cNvPr id="1048836" name="标题"/>
          <p:cNvSpPr txBox="1"/>
          <p:nvPr>
            <p:custDataLst>
              <p:tags r:id="rId11"/>
            </p:custDataLst>
          </p:nvPr>
        </p:nvSpPr>
        <p:spPr>
          <a:xfrm>
            <a:off x="7573645" y="2950845"/>
            <a:ext cx="1789430" cy="1210310"/>
          </a:xfrm>
          <a:prstGeom prst="rect">
            <a:avLst/>
          </a:prstGeom>
          <a:noFill/>
        </p:spPr>
        <p:txBody>
          <a:bodyPr wrap="square" lIns="71755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pc="300">
                <a:solidFill>
                  <a:schemeClr val="accent1"/>
                </a:solidFill>
                <a:latin typeface="+mj-lt"/>
                <a:ea typeface="+mj-lt"/>
                <a:cs typeface="MiSans" panose="00000500000000000000" pitchFamily="2" charset="-122"/>
                <a:sym typeface="+mn-ea"/>
              </a:rPr>
              <a:t>廉颇与蔺相如的故事梗概</a:t>
            </a:r>
          </a:p>
        </p:txBody>
      </p:sp>
      <p:sp>
        <p:nvSpPr>
          <p:cNvPr id="1048838" name="序号"/>
          <p:cNvSpPr txBox="1"/>
          <p:nvPr>
            <p:custDataLst>
              <p:tags r:id="rId12"/>
            </p:custDataLst>
          </p:nvPr>
        </p:nvSpPr>
        <p:spPr>
          <a:xfrm>
            <a:off x="2385060" y="4298950"/>
            <a:ext cx="1645920" cy="687070"/>
          </a:xfrm>
          <a:prstGeom prst="rect">
            <a:avLst/>
          </a:prstGeom>
          <a:noFill/>
        </p:spPr>
        <p:txBody>
          <a:bodyPr wrap="square" lIns="91440" tIns="45720" rIns="91440" bIns="4572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3600">
                <a:ln>
                  <a:solidFill>
                    <a:schemeClr val="accent3"/>
                  </a:solidFill>
                </a:ln>
                <a:solidFill>
                  <a:schemeClr val="accent1"/>
                </a:solidFill>
                <a:latin typeface="+mj-lt"/>
                <a:ea typeface="+mj-lt"/>
                <a:cs typeface="MiSans" panose="00000500000000000000" pitchFamily="2" charset="-122"/>
                <a:sym typeface="+mn-ea"/>
              </a:rPr>
              <a:t>05</a:t>
            </a:r>
            <a:endParaRPr lang="en-US" altLang="zh-CN" sz="3600">
              <a:ln>
                <a:solidFill>
                  <a:schemeClr val="accent3"/>
                </a:solidFill>
              </a:ln>
              <a:solidFill>
                <a:schemeClr val="accent1"/>
              </a:solidFill>
              <a:latin typeface="+mj-lt"/>
              <a:ea typeface="+mj-lt"/>
              <a:cs typeface="MiSans" panose="00000500000000000000" pitchFamily="2" charset="-122"/>
              <a:sym typeface="+mn-ea"/>
            </a:endParaRPr>
          </a:p>
        </p:txBody>
      </p:sp>
      <p:sp>
        <p:nvSpPr>
          <p:cNvPr id="1048840" name="标题"/>
          <p:cNvSpPr txBox="1"/>
          <p:nvPr>
            <p:custDataLst>
              <p:tags r:id="rId13"/>
            </p:custDataLst>
          </p:nvPr>
        </p:nvSpPr>
        <p:spPr>
          <a:xfrm>
            <a:off x="2385060" y="4986020"/>
            <a:ext cx="1790700" cy="1210310"/>
          </a:xfrm>
          <a:prstGeom prst="rect">
            <a:avLst/>
          </a:prstGeom>
          <a:noFill/>
        </p:spPr>
        <p:txBody>
          <a:bodyPr wrap="square" lIns="71755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pc="300">
                <a:solidFill>
                  <a:schemeClr val="accent1"/>
                </a:solidFill>
                <a:latin typeface="+mj-lt"/>
                <a:ea typeface="+mj-lt"/>
                <a:cs typeface="MiSans" panose="00000500000000000000" pitchFamily="2" charset="-122"/>
                <a:sym typeface="+mn-ea"/>
              </a:rPr>
              <a:t>廉颇与蔺相如的性格特点</a:t>
            </a:r>
          </a:p>
        </p:txBody>
      </p:sp>
      <p:sp>
        <p:nvSpPr>
          <p:cNvPr id="1048842" name="序号"/>
          <p:cNvSpPr txBox="1"/>
          <p:nvPr>
            <p:custDataLst>
              <p:tags r:id="rId14"/>
            </p:custDataLst>
          </p:nvPr>
        </p:nvSpPr>
        <p:spPr>
          <a:xfrm>
            <a:off x="4457065" y="4298950"/>
            <a:ext cx="1668780" cy="687070"/>
          </a:xfrm>
          <a:prstGeom prst="rect">
            <a:avLst/>
          </a:prstGeom>
          <a:noFill/>
        </p:spPr>
        <p:txBody>
          <a:bodyPr wrap="square" lIns="91440" tIns="45720" rIns="91440" bIns="4572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3600">
                <a:ln>
                  <a:solidFill>
                    <a:schemeClr val="accent3"/>
                  </a:solidFill>
                </a:ln>
                <a:solidFill>
                  <a:schemeClr val="accent1"/>
                </a:solidFill>
                <a:latin typeface="+mj-lt"/>
                <a:ea typeface="+mj-lt"/>
                <a:cs typeface="MiSans" panose="00000500000000000000" pitchFamily="2" charset="-122"/>
                <a:sym typeface="+mn-ea"/>
              </a:rPr>
              <a:t>06</a:t>
            </a:r>
            <a:endParaRPr lang="en-US" altLang="zh-CN" sz="3600">
              <a:ln>
                <a:solidFill>
                  <a:schemeClr val="accent3"/>
                </a:solidFill>
              </a:ln>
              <a:solidFill>
                <a:schemeClr val="accent1"/>
              </a:solidFill>
              <a:latin typeface="+mj-lt"/>
              <a:ea typeface="+mj-lt"/>
              <a:cs typeface="MiSans" panose="00000500000000000000" pitchFamily="2" charset="-122"/>
              <a:sym typeface="+mn-ea"/>
            </a:endParaRPr>
          </a:p>
        </p:txBody>
      </p:sp>
      <p:sp>
        <p:nvSpPr>
          <p:cNvPr id="1048844" name="标题"/>
          <p:cNvSpPr txBox="1"/>
          <p:nvPr>
            <p:custDataLst>
              <p:tags r:id="rId15"/>
            </p:custDataLst>
          </p:nvPr>
        </p:nvSpPr>
        <p:spPr>
          <a:xfrm>
            <a:off x="4457065" y="4986020"/>
            <a:ext cx="1789430" cy="1210310"/>
          </a:xfrm>
          <a:prstGeom prst="rect">
            <a:avLst/>
          </a:prstGeom>
          <a:noFill/>
        </p:spPr>
        <p:txBody>
          <a:bodyPr wrap="square" lIns="71755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pc="300">
                <a:solidFill>
                  <a:schemeClr val="accent1"/>
                </a:solidFill>
                <a:latin typeface="+mj-lt"/>
                <a:ea typeface="+mj-lt"/>
                <a:cs typeface="MiSans" panose="00000500000000000000" pitchFamily="2" charset="-122"/>
                <a:sym typeface="+mn-ea"/>
              </a:rPr>
              <a:t>廉颇与蔺相如在历史上的地位与影响</a:t>
            </a:r>
          </a:p>
        </p:txBody>
      </p:sp>
      <p:sp>
        <p:nvSpPr>
          <p:cNvPr id="1048846" name="序号"/>
          <p:cNvSpPr txBox="1"/>
          <p:nvPr>
            <p:custDataLst>
              <p:tags r:id="rId16"/>
            </p:custDataLst>
          </p:nvPr>
        </p:nvSpPr>
        <p:spPr>
          <a:xfrm>
            <a:off x="6534150" y="4298950"/>
            <a:ext cx="1668780" cy="687070"/>
          </a:xfrm>
          <a:prstGeom prst="rect">
            <a:avLst/>
          </a:prstGeom>
          <a:noFill/>
        </p:spPr>
        <p:txBody>
          <a:bodyPr wrap="square" lIns="91440" tIns="45720" rIns="91440" bIns="4572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3600">
                <a:ln>
                  <a:solidFill>
                    <a:schemeClr val="accent3"/>
                  </a:solidFill>
                </a:ln>
                <a:solidFill>
                  <a:schemeClr val="accent1"/>
                </a:solidFill>
                <a:latin typeface="+mj-lt"/>
                <a:ea typeface="+mj-lt"/>
                <a:cs typeface="MiSans" panose="00000500000000000000" pitchFamily="2" charset="-122"/>
                <a:sym typeface="+mn-ea"/>
              </a:rPr>
              <a:t>07</a:t>
            </a:r>
            <a:endParaRPr lang="en-US" altLang="zh-CN" sz="3600">
              <a:ln>
                <a:solidFill>
                  <a:schemeClr val="accent3"/>
                </a:solidFill>
              </a:ln>
              <a:solidFill>
                <a:schemeClr val="accent1"/>
              </a:solidFill>
              <a:latin typeface="+mj-lt"/>
              <a:ea typeface="+mj-lt"/>
              <a:cs typeface="MiSans" panose="00000500000000000000" pitchFamily="2" charset="-122"/>
              <a:sym typeface="+mn-ea"/>
            </a:endParaRPr>
          </a:p>
        </p:txBody>
      </p:sp>
      <p:sp>
        <p:nvSpPr>
          <p:cNvPr id="1048848" name="标题"/>
          <p:cNvSpPr txBox="1"/>
          <p:nvPr>
            <p:custDataLst>
              <p:tags r:id="rId17"/>
            </p:custDataLst>
          </p:nvPr>
        </p:nvSpPr>
        <p:spPr>
          <a:xfrm>
            <a:off x="6534150" y="4986020"/>
            <a:ext cx="1789430" cy="1210310"/>
          </a:xfrm>
          <a:prstGeom prst="rect">
            <a:avLst/>
          </a:prstGeom>
          <a:noFill/>
        </p:spPr>
        <p:txBody>
          <a:bodyPr wrap="square" lIns="71755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pc="300">
                <a:solidFill>
                  <a:schemeClr val="accent1"/>
                </a:solidFill>
                <a:latin typeface="+mj-lt"/>
                <a:ea typeface="+mj-lt"/>
                <a:cs typeface="MiSans" panose="00000500000000000000" pitchFamily="2" charset="-122"/>
                <a:sym typeface="+mn-ea"/>
              </a:rPr>
              <a:t>课件总结与思考题</a:t>
            </a:r>
          </a:p>
        </p:txBody>
      </p:sp>
    </p:spTree>
    <p:custDataLst>
      <p:tags r:id="rId18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78" name="文本占位符 1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>
            <a:normAutofit fontScale="96638" lnSpcReduction="10000"/>
          </a:bodyPr>
          <a:lstStyle/>
          <a:p>
            <a:r>
              <a:rPr lang="zh-CN" altLang="en-US"/>
              <a:t>01</a:t>
            </a:r>
          </a:p>
        </p:txBody>
      </p:sp>
      <p:sp>
        <p:nvSpPr>
          <p:cNvPr id="1048880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30" name="文本占位符 1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>
            <a:normAutofit fontScale="96638" lnSpcReduction="10000"/>
          </a:bodyPr>
          <a:lstStyle/>
          <a:p>
            <a:r>
              <a:rPr lang="zh-CN" altLang="en-US"/>
              <a:t>02</a:t>
            </a:r>
          </a:p>
        </p:txBody>
      </p:sp>
      <p:sp>
        <p:nvSpPr>
          <p:cNvPr id="1048932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课件封面与目录</a:t>
            </a: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10" name="内容占位符 1"/>
          <p:cNvSpPr>
            <a:spLocks noGrp="1"/>
          </p:cNvSpPr>
          <p:nvPr>
            <p:ph idx="2"/>
          </p:nvPr>
        </p:nvSpPr>
        <p:spPr/>
        <p:txBody>
          <a:bodyPr>
            <a:normAutofit fontScale="77778" lnSpcReduction="10000"/>
          </a:bodyPr>
          <a:lstStyle/>
          <a:p>
            <a:r>
              <a:rPr lang="zh-CN" altLang="en-US"/>
              <a:t>标题：《廉颇蔺相如列传》ppt课件</a:t>
            </a:r>
          </a:p>
          <a:p>
            <a:r>
              <a:rPr lang="zh-CN" altLang="en-US"/>
              <a:t>副标题：介绍《廉颇蔺相如列传》的主要内容、人物形象和历史背景</a:t>
            </a:r>
          </a:p>
          <a:p>
            <a:r>
              <a:rPr lang="zh-CN" altLang="en-US"/>
              <a:t>作者：[您的名字]</a:t>
            </a:r>
          </a:p>
          <a:p>
            <a:r>
              <a:rPr lang="zh-CN" altLang="en-US"/>
              <a:t>制作日期：[当前日期]</a:t>
            </a:r>
          </a:p>
          <a:p>
            <a:r>
              <a:rPr lang="zh-CN" altLang="en-US"/>
              <a:t>版权声明：版权所有，未经许可不得转载或用于商业用途</a:t>
            </a:r>
          </a:p>
          <a:p>
            <a:r>
              <a:rPr lang="zh-CN" altLang="en-US"/>
              <a:t>背景图片：可以选择与《廉颇蔺相如列传》相关的历史场景或人物形象图片</a:t>
            </a:r>
          </a:p>
          <a:p>
            <a:r>
              <a:rPr lang="zh-CN" altLang="en-US"/>
              <a:t>设计风格：简洁、大方，符合学术风格</a:t>
            </a:r>
          </a:p>
          <a:p>
            <a:r>
              <a:rPr lang="zh-CN" altLang="en-US"/>
              <a:t>字体：选择易于阅读的字体，如宋体或黑体</a:t>
            </a:r>
          </a:p>
          <a:p>
            <a:r>
              <a:rPr lang="zh-CN" altLang="en-US"/>
              <a:t>颜色：选择与《廉颇蔺相如列传》相关的颜色，如黑色、红色等</a:t>
            </a:r>
          </a:p>
          <a:p>
            <a:r>
              <a:rPr lang="zh-CN" altLang="en-US"/>
              <a:t>页码：在封面下方添加页码，如“第1页”</a:t>
            </a:r>
          </a:p>
        </p:txBody>
      </p:sp>
      <p:sp>
        <p:nvSpPr>
          <p:cNvPr id="1049012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课件封面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46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课件目录</a:t>
            </a:r>
          </a:p>
        </p:txBody>
      </p:sp>
      <p:cxnSp>
        <p:nvCxnSpPr>
          <p:cNvPr id="3145729" name="直接箭头连接符 183"/>
          <p:cNvCxnSpPr/>
          <p:nvPr>
            <p:custDataLst>
              <p:tags r:id="rId2"/>
            </p:custDataLst>
          </p:nvPr>
        </p:nvCxnSpPr>
        <p:spPr>
          <a:xfrm>
            <a:off x="828787" y="3912999"/>
            <a:ext cx="10529036" cy="0"/>
          </a:xfrm>
          <a:prstGeom prst="straightConnector1">
            <a:avLst/>
          </a:prstGeom>
          <a:ln w="19050">
            <a:gradFill>
              <a:gsLst>
                <a:gs pos="0">
                  <a:schemeClr val="accent1"/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84"/>
          <p:cNvCxnSpPr/>
          <p:nvPr>
            <p:custDataLst>
              <p:tags r:id="rId3"/>
            </p:custDataLst>
          </p:nvPr>
        </p:nvCxnSpPr>
        <p:spPr>
          <a:xfrm flipV="1">
            <a:off x="4657860" y="3908120"/>
            <a:ext cx="3660" cy="1075898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048" name="正文"/>
          <p:cNvSpPr txBox="1"/>
          <p:nvPr>
            <p:custDataLst>
              <p:tags r:id="rId4"/>
            </p:custDataLst>
          </p:nvPr>
        </p:nvSpPr>
        <p:spPr>
          <a:xfrm>
            <a:off x="3770428" y="5204808"/>
            <a:ext cx="1778524" cy="81302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廉颇蔺相如列传主要内容</a:t>
            </a:r>
          </a:p>
        </p:txBody>
      </p:sp>
      <p:cxnSp>
        <p:nvCxnSpPr>
          <p:cNvPr id="3145733" name="直接连接符 6"/>
          <p:cNvCxnSpPr/>
          <p:nvPr>
            <p:custDataLst>
              <p:tags r:id="rId5"/>
            </p:custDataLst>
          </p:nvPr>
        </p:nvCxnSpPr>
        <p:spPr>
          <a:xfrm flipH="1">
            <a:off x="7508013" y="3953864"/>
            <a:ext cx="0" cy="537949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050" name="正文"/>
          <p:cNvSpPr txBox="1"/>
          <p:nvPr>
            <p:custDataLst>
              <p:tags r:id="rId6"/>
            </p:custDataLst>
          </p:nvPr>
        </p:nvSpPr>
        <p:spPr>
          <a:xfrm>
            <a:off x="6618750" y="4714433"/>
            <a:ext cx="1778524" cy="81302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廉颇蔺相如列传历史影响</a:t>
            </a:r>
          </a:p>
        </p:txBody>
      </p:sp>
      <p:cxnSp>
        <p:nvCxnSpPr>
          <p:cNvPr id="3145735" name="直接连接符 83"/>
          <p:cNvCxnSpPr/>
          <p:nvPr>
            <p:custDataLst>
              <p:tags r:id="rId7"/>
            </p:custDataLst>
          </p:nvPr>
        </p:nvCxnSpPr>
        <p:spPr>
          <a:xfrm flipH="1" flipV="1">
            <a:off x="10356336" y="3908120"/>
            <a:ext cx="610" cy="1294249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052" name="正文"/>
          <p:cNvSpPr txBox="1"/>
          <p:nvPr>
            <p:custDataLst>
              <p:tags r:id="rId8"/>
            </p:custDataLst>
          </p:nvPr>
        </p:nvSpPr>
        <p:spPr>
          <a:xfrm>
            <a:off x="9467073" y="5437187"/>
            <a:ext cx="1778524" cy="81302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廉颇蔺相如列传课件总结</a:t>
            </a:r>
          </a:p>
        </p:txBody>
      </p:sp>
      <p:sp>
        <p:nvSpPr>
          <p:cNvPr id="1049054" name="正文"/>
          <p:cNvSpPr txBox="1"/>
          <p:nvPr>
            <p:custDataLst>
              <p:tags r:id="rId9"/>
            </p:custDataLst>
          </p:nvPr>
        </p:nvSpPr>
        <p:spPr>
          <a:xfrm>
            <a:off x="922105" y="4314326"/>
            <a:ext cx="1778524" cy="81302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廉颇蔺相如列传简介</a:t>
            </a:r>
          </a:p>
        </p:txBody>
      </p:sp>
      <p:cxnSp>
        <p:nvCxnSpPr>
          <p:cNvPr id="3145737" name="直接连接符 32"/>
          <p:cNvCxnSpPr/>
          <p:nvPr>
            <p:custDataLst>
              <p:tags r:id="rId10"/>
            </p:custDataLst>
          </p:nvPr>
        </p:nvCxnSpPr>
        <p:spPr>
          <a:xfrm flipH="1">
            <a:off x="3236138" y="2957256"/>
            <a:ext cx="0" cy="897801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056" name="正文"/>
          <p:cNvSpPr txBox="1"/>
          <p:nvPr>
            <p:custDataLst>
              <p:tags r:id="rId11"/>
            </p:custDataLst>
          </p:nvPr>
        </p:nvSpPr>
        <p:spPr>
          <a:xfrm>
            <a:off x="2221843" y="1868550"/>
            <a:ext cx="2027372" cy="8313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廉颇蔺相如列传背景介绍</a:t>
            </a:r>
          </a:p>
        </p:txBody>
      </p:sp>
      <p:cxnSp>
        <p:nvCxnSpPr>
          <p:cNvPr id="3145739" name="直接连接符 96"/>
          <p:cNvCxnSpPr/>
          <p:nvPr>
            <p:custDataLst>
              <p:tags r:id="rId12"/>
            </p:custDataLst>
          </p:nvPr>
        </p:nvCxnSpPr>
        <p:spPr>
          <a:xfrm flipV="1">
            <a:off x="8930344" y="2569957"/>
            <a:ext cx="3660" cy="1279611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058" name="正文"/>
          <p:cNvSpPr txBox="1"/>
          <p:nvPr>
            <p:custDataLst>
              <p:tags r:id="rId13"/>
            </p:custDataLst>
          </p:nvPr>
        </p:nvSpPr>
        <p:spPr>
          <a:xfrm>
            <a:off x="7918488" y="1490400"/>
            <a:ext cx="2027372" cy="8313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廉颇蔺相如列传与现代社会的联系</a:t>
            </a:r>
          </a:p>
        </p:txBody>
      </p:sp>
      <p:cxnSp>
        <p:nvCxnSpPr>
          <p:cNvPr id="3145741" name="直接连接符 4"/>
          <p:cNvCxnSpPr/>
          <p:nvPr>
            <p:custDataLst>
              <p:tags r:id="rId14"/>
            </p:custDataLst>
          </p:nvPr>
        </p:nvCxnSpPr>
        <p:spPr>
          <a:xfrm flipH="1">
            <a:off x="6082022" y="3596451"/>
            <a:ext cx="3660" cy="256776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060" name="正文"/>
          <p:cNvSpPr txBox="1"/>
          <p:nvPr>
            <p:custDataLst>
              <p:tags r:id="rId15"/>
            </p:custDataLst>
          </p:nvPr>
        </p:nvSpPr>
        <p:spPr>
          <a:xfrm>
            <a:off x="5070166" y="2511405"/>
            <a:ext cx="2027372" cy="8313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廉颇蔺相如列传人物形象分析</a:t>
            </a:r>
          </a:p>
        </p:txBody>
      </p:sp>
      <p:sp>
        <p:nvSpPr>
          <p:cNvPr id="1049062" name="椭圆 17"/>
          <p:cNvSpPr/>
          <p:nvPr>
            <p:custDataLst>
              <p:tags r:id="rId16"/>
            </p:custDataLst>
          </p:nvPr>
        </p:nvSpPr>
        <p:spPr>
          <a:xfrm>
            <a:off x="4595648" y="3848958"/>
            <a:ext cx="128083" cy="1280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064" name="椭圆 14"/>
          <p:cNvSpPr/>
          <p:nvPr>
            <p:custDataLst>
              <p:tags r:id="rId17"/>
            </p:custDataLst>
          </p:nvPr>
        </p:nvSpPr>
        <p:spPr>
          <a:xfrm>
            <a:off x="7443971" y="3848958"/>
            <a:ext cx="128083" cy="1280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066" name="椭圆 21"/>
          <p:cNvSpPr/>
          <p:nvPr>
            <p:custDataLst>
              <p:tags r:id="rId18"/>
            </p:custDataLst>
          </p:nvPr>
        </p:nvSpPr>
        <p:spPr>
          <a:xfrm>
            <a:off x="10292294" y="3848958"/>
            <a:ext cx="128083" cy="1280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068" name="椭圆 19"/>
          <p:cNvSpPr/>
          <p:nvPr>
            <p:custDataLst>
              <p:tags r:id="rId19"/>
            </p:custDataLst>
          </p:nvPr>
        </p:nvSpPr>
        <p:spPr>
          <a:xfrm>
            <a:off x="1747326" y="3848958"/>
            <a:ext cx="128083" cy="1280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cxnSp>
        <p:nvCxnSpPr>
          <p:cNvPr id="3145743" name="直接连接符 91"/>
          <p:cNvCxnSpPr/>
          <p:nvPr>
            <p:custDataLst>
              <p:tags r:id="rId20"/>
            </p:custDataLst>
          </p:nvPr>
        </p:nvCxnSpPr>
        <p:spPr>
          <a:xfrm flipV="1">
            <a:off x="1811367" y="3928247"/>
            <a:ext cx="610" cy="176877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070" name="椭圆 18"/>
          <p:cNvSpPr/>
          <p:nvPr>
            <p:custDataLst>
              <p:tags r:id="rId21"/>
            </p:custDataLst>
          </p:nvPr>
        </p:nvSpPr>
        <p:spPr>
          <a:xfrm>
            <a:off x="3172097" y="3848958"/>
            <a:ext cx="128083" cy="1280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072" name="椭圆 13"/>
          <p:cNvSpPr/>
          <p:nvPr>
            <p:custDataLst>
              <p:tags r:id="rId22"/>
            </p:custDataLst>
          </p:nvPr>
        </p:nvSpPr>
        <p:spPr>
          <a:xfrm>
            <a:off x="8868133" y="3848958"/>
            <a:ext cx="128083" cy="1280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074" name="椭圆 15"/>
          <p:cNvSpPr/>
          <p:nvPr>
            <p:custDataLst>
              <p:tags r:id="rId23"/>
            </p:custDataLst>
          </p:nvPr>
        </p:nvSpPr>
        <p:spPr>
          <a:xfrm>
            <a:off x="6019810" y="3848958"/>
            <a:ext cx="128083" cy="1280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08" name="文本占位符 1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>
            <a:normAutofit fontScale="96638" lnSpcReduction="10000"/>
          </a:bodyPr>
          <a:lstStyle/>
          <a:p>
            <a:r>
              <a:rPr lang="zh-CN" altLang="en-US"/>
              <a:t>03</a:t>
            </a:r>
          </a:p>
        </p:txBody>
      </p:sp>
      <p:sp>
        <p:nvSpPr>
          <p:cNvPr id="1049110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廉颇与蔺相如的背景介绍</a:t>
            </a: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188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廉颇的背景介绍</a:t>
            </a:r>
          </a:p>
        </p:txBody>
      </p:sp>
      <p:sp>
        <p:nvSpPr>
          <p:cNvPr id="1049190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92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94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96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98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5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00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02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04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7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06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9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51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08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10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12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3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14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5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16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7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18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20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22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24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26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廉颇，战国时期赵国名将</a:t>
            </a:r>
          </a:p>
        </p:txBody>
      </p:sp>
      <p:sp>
        <p:nvSpPr>
          <p:cNvPr id="1049228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性格特点：勇猛善战，刚直不阿</a:t>
            </a:r>
          </a:p>
        </p:txBody>
      </p:sp>
      <p:sp>
        <p:nvSpPr>
          <p:cNvPr id="1049230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主要成就：长平之战、邯郸之战等</a:t>
            </a:r>
          </a:p>
        </p:txBody>
      </p:sp>
      <p:sp>
        <p:nvSpPr>
          <p:cNvPr id="1049232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出生地：赵国首都邯郸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66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蔺相如的背景介绍</a:t>
            </a:r>
          </a:p>
        </p:txBody>
      </p:sp>
      <p:sp>
        <p:nvSpPr>
          <p:cNvPr id="1049268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270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2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出生地：赵国</a:t>
            </a:r>
          </a:p>
        </p:txBody>
      </p:sp>
      <p:sp>
        <p:nvSpPr>
          <p:cNvPr id="1049274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6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8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出生时间：不详</a:t>
            </a:r>
          </a:p>
        </p:txBody>
      </p:sp>
      <p:sp>
        <p:nvSpPr>
          <p:cNvPr id="1049280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282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职业：赵国上卿</a:t>
            </a:r>
          </a:p>
        </p:txBody>
      </p:sp>
      <p:sp>
        <p:nvSpPr>
          <p:cNvPr id="1049284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6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8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0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主要事迹：完璧归赵、渑池之会、负荆请罪等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24" name="文本占位符 1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>
            <a:normAutofit fontScale="96638" lnSpcReduction="10000"/>
          </a:bodyPr>
          <a:lstStyle/>
          <a:p>
            <a:r>
              <a:rPr lang="zh-CN" altLang="en-US"/>
              <a:t>04</a:t>
            </a:r>
          </a:p>
        </p:txBody>
      </p:sp>
      <p:sp>
        <p:nvSpPr>
          <p:cNvPr id="1049326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廉颇与蔺相如的故事梗概</a:t>
            </a: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404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完璧归赵的故事梗概</a:t>
            </a:r>
          </a:p>
        </p:txBody>
      </p:sp>
      <p:sp>
        <p:nvSpPr>
          <p:cNvPr id="1049406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背景：秦昭王以十五座城池为诱饵，要求赵国用和氏璧交换</a:t>
            </a:r>
          </a:p>
        </p:txBody>
      </p:sp>
      <p:sp>
        <p:nvSpPr>
          <p:cNvPr id="1049408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主角：蔺相如</a:t>
            </a:r>
          </a:p>
        </p:txBody>
      </p:sp>
      <p:sp>
        <p:nvSpPr>
          <p:cNvPr id="1049410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过程：蔺相如奉命出使秦国，机智应对秦昭王，成功将和氏璧带回赵国</a:t>
            </a:r>
          </a:p>
        </p:txBody>
      </p:sp>
      <p:sp>
        <p:nvSpPr>
          <p:cNvPr id="1049412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结果：蔺相如因功被封为上卿，与廉颇同列，引发廉颇不满，导致两人矛盾升级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https://d.book118.com/615344114321011033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8"/>
  <p:tag name="KSO_WM_UNIT_FILL_FORE_SCHEMECOLOR_INDEX_BRIGHTNESS" val="0"/>
  <p:tag name="KSO_WM_UNIT_FILL_TYPE" val="1"/>
  <p:tag name="KSO_WM_UNIT_HIGHLIGHT" val="0"/>
  <p:tag name="KSO_WM_UNIT_ID" val="_1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1*i*2"/>
  <p:tag name="KSO_WM_UNIT_INDEX" val="2"/>
  <p:tag name="KSO_WM_UNIT_LAYERLEVEL" val="1"/>
  <p:tag name="KSO_WM_UNIT_LINE_FILL_TYPE" val="2"/>
  <p:tag name="KSO_WM_UNIT_LINE_FORE_SCHEMECOLOR_INDEX" val="5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LINE_FILL_TYPE" val="2"/>
  <p:tag name="KSO_WM_UNIT_LINE_FORE_SCHEMECOLOR_INDEX" val="5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6"/>
  <p:tag name="KSO_WM_UNIT_INDEX" val="6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LINE_FILL_TYPE" val="2"/>
  <p:tag name="KSO_WM_UNIT_LINE_FORE_SCHEMECOLOR_INDEX" val="5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5"/>
  <p:tag name="KSO_WM_UNIT_INDEX" val="5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LINE_FILL_TYPE" val="2"/>
  <p:tag name="KSO_WM_UNIT_LINE_FORE_SCHEMECOLOR_INDEX" val="5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8"/>
  <p:tag name="KSO_WM_UNIT_FILL_FORE_SCHEMECOLOR_INDEX_BRIGHTNESS" val="0"/>
  <p:tag name="KSO_WM_UNIT_FILL_TYPE" val="1"/>
  <p:tag name="KSO_WM_UNIT_HIGHLIGHT" val="0"/>
  <p:tag name="KSO_WM_UNIT_ID" val="_11*i*3"/>
  <p:tag name="KSO_WM_UNIT_INDEX" val="3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11*i*4"/>
  <p:tag name="KSO_WM_UNIT_INDEX" val="4"/>
  <p:tag name="KSO_WM_UNIT_LAYERLEVEL" val="1"/>
  <p:tag name="KSO_WM_UNIT_LINE_FILL_TYPE" val="2"/>
  <p:tag name="KSO_WM_UNIT_LINE_FORE_SCHEMECOLOR_INDEX" val="5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观看"/>
  <p:tag name="KSO_WM_UNIT_TYPE" val="a"/>
  <p:tag name="KSO_WM_UNIT_VALUE" val="10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6"/>
  <p:tag name="KSO_WM_UNIT_INDEX" val="6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70"/>
  <p:tag name="KSO_WM_TEMPLATE_MASTER_TYPE" val="0"/>
  <p:tag name="KSO_WM_TEMPLATE_SUBCATEGORY" val="29"/>
  <p:tag name="KSO_WM_TEMPLATE_THUMBS_INDEX" val="1、1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0"/>
  <p:tag name="KSO_WM_UNIT_COMPATIBLE" val="0"/>
  <p:tag name="KSO_WM_UNIT_DIAGRAM_ISNUMVISUAL" val="0"/>
  <p:tag name="KSO_WM_UNIT_DIAGRAM_ISREFERUNIT" val="0"/>
  <p:tag name="KSO_WM_UNIT_HIGHLIGHT" val="0"/>
  <p:tag name="KSO_WM_UNIT_ID" val="custom20230270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0"/>
  <p:tag name="KSO_WM_UNIT_COMPATIBLE" val="0"/>
  <p:tag name="KSO_WM_UNIT_DIAGRAM_ISNUMVISUAL" val="0"/>
  <p:tag name="KSO_WM_UNIT_DIAGRAM_ISREFERUNIT" val="0"/>
  <p:tag name="KSO_WM_UNIT_HIGHLIGHT" val="0"/>
  <p:tag name="KSO_WM_UNIT_ID" val="custom20230270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0"/>
  <p:tag name="KSO_WM_UNIT_COMPATIBLE" val="0"/>
  <p:tag name="KSO_WM_UNIT_DIAGRAM_ISNUMVISUAL" val="0"/>
  <p:tag name="KSO_WM_UNIT_DIAGRAM_ISREFERUNIT" val="0"/>
  <p:tag name="KSO_WM_UNIT_HIGHLIGHT" val="0"/>
  <p:tag name="KSO_WM_UNIT_ID" val="custom20230270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84.xml><?xml version="1.0" encoding="utf-8"?>
<p:tagLst xmlns:p="http://schemas.openxmlformats.org/presentationml/2006/main">
  <p:tag name="KSO_WM_BEAUTIFY_FLAG" val="#wm#"/>
  <p:tag name="KSO_WM_SLIDE_CONTENT_AREA" val="{&quot;left&quot;:&quot;48.4&quot;,&quot;top&quot;:&quot;87.45&quot;,&quot;width&quot;:&quot;505.15&quot;,&quot;height&quot;:&quot;339.1&quot;}"/>
  <p:tag name="KSO_WM_SLIDE_ID" val="custom20230270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70"/>
  <p:tag name="KSO_WM_TEMPLATE_MASTER_TYPE" val="0"/>
  <p:tag name="KSO_WM_TEMPLATE_SUBCATEGORY" val="29"/>
  <p:tag name="KSO_WM_TEMPLATE_THUMBS_INDEX" val="1、11"/>
</p:tagLst>
</file>

<file path=ppt/tags/tag8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0"/>
  <p:tag name="KSO_WM_UNIT_COMPATIBLE" val="0"/>
  <p:tag name="KSO_WM_UNIT_DIAGRAM_ISNUMVISUAL" val="0"/>
  <p:tag name="KSO_WM_UNIT_DIAGRAM_ISREFERUNIT" val="0"/>
  <p:tag name="KSO_WM_UNIT_HIGHLIGHT" val="0"/>
  <p:tag name="KSO_WM_UNIT_ID" val="custom20230270_7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3.8,&quot;width&quot;:635.2}"/>
  <p:tag name="KSO_WM_TAG_VERSION" val="1.0"/>
  <p:tag name="KSO_WM_TEMPLATE_CATEGORY" val="custom"/>
  <p:tag name="KSO_WM_TEMPLATE_INDEX" val="20230270"/>
  <p:tag name="KSO_WM_UNIT_COMPATIBLE" val="0"/>
  <p:tag name="KSO_WM_UNIT_DIAGRAM_ISNUMVISUAL" val="0"/>
  <p:tag name="KSO_WM_UNIT_DIAGRAM_ISREFERUNIT" val="0"/>
  <p:tag name="KSO_WM_UNIT_HIGHLIGHT" val="0"/>
  <p:tag name="KSO_WM_UNIT_ID" val="custom20230270_7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3.8,&quot;width&quot;:635.2}"/>
  <p:tag name="KSO_WM_TAG_VERSION" val="1.0"/>
  <p:tag name="KSO_WM_TEMPLATE_CATEGORY" val="custom"/>
  <p:tag name="KSO_WM_TEMPLATE_INDEX" val="20230270"/>
  <p:tag name="KSO_WM_UNIT_COMPATIBLE" val="0"/>
  <p:tag name="KSO_WM_UNIT_DIAGRAM_ISNUMVISUAL" val="0"/>
  <p:tag name="KSO_WM_UNIT_DIAGRAM_ISREFERUNIT" val="0"/>
  <p:tag name="KSO_WM_UNIT_HIGHLIGHT" val="0"/>
  <p:tag name="KSO_WM_UNIT_ID" val="custom20230270_7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3.8,&quot;width&quot;:635.2}"/>
  <p:tag name="KSO_WM_TAG_VERSION" val="1.0"/>
  <p:tag name="KSO_WM_TEMPLATE_CATEGORY" val="custom"/>
  <p:tag name="KSO_WM_TEMPLATE_INDEX" val="20230270"/>
  <p:tag name="KSO_WM_UNIT_COMPATIBLE" val="0"/>
  <p:tag name="KSO_WM_UNIT_DIAGRAM_ISNUMVISUAL" val="0"/>
  <p:tag name="KSO_WM_UNIT_DIAGRAM_ISREFERUNIT" val="0"/>
  <p:tag name="KSO_WM_UNIT_HIGHLIGHT" val="0"/>
  <p:tag name="KSO_WM_UNIT_ID" val="custom20230270_7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3.8,&quot;width&quot;:635.2}"/>
  <p:tag name="KSO_WM_TAG_VERSION" val="1.0"/>
  <p:tag name="KSO_WM_TEMPLATE_CATEGORY" val="custom"/>
  <p:tag name="KSO_WM_TEMPLATE_INDEX" val="20230270"/>
  <p:tag name="KSO_WM_UNIT_COMPATIBLE" val="0"/>
  <p:tag name="KSO_WM_UNIT_DIAGRAM_ISNUMVISUAL" val="0"/>
  <p:tag name="KSO_WM_UNIT_DIAGRAM_ISREFERUNIT" val="0"/>
  <p:tag name="KSO_WM_UNIT_HIGHLIGHT" val="0"/>
  <p:tag name="KSO_WM_UNIT_ID" val="custom20230270_7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3.8,&quot;width&quot;:635.2}"/>
  <p:tag name="KSO_WM_TAG_VERSION" val="1.0"/>
  <p:tag name="KSO_WM_TEMPLATE_CATEGORY" val="custom"/>
  <p:tag name="KSO_WM_TEMPLATE_INDEX" val="20230270"/>
  <p:tag name="KSO_WM_UNIT_COMPATIBLE" val="0"/>
  <p:tag name="KSO_WM_UNIT_DIAGRAM_ISNUMVISUAL" val="0"/>
  <p:tag name="KSO_WM_UNIT_DIAGRAM_ISREFERUNIT" val="0"/>
  <p:tag name="KSO_WM_UNIT_HIGHLIGHT" val="0"/>
  <p:tag name="KSO_WM_UNIT_ID" val="custom20230270_7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3.8,&quot;width&quot;:635.2}"/>
  <p:tag name="KSO_WM_TAG_VERSION" val="1.0"/>
  <p:tag name="KSO_WM_TEMPLATE_CATEGORY" val="custom"/>
  <p:tag name="KSO_WM_TEMPLATE_INDEX" val="20230270"/>
  <p:tag name="KSO_WM_UNIT_COMPATIBLE" val="0"/>
  <p:tag name="KSO_WM_UNIT_DIAGRAM_ISNUMVISUAL" val="0"/>
  <p:tag name="KSO_WM_UNIT_DIAGRAM_ISREFERUNIT" val="0"/>
  <p:tag name="KSO_WM_UNIT_HIGHLIGHT" val="0"/>
  <p:tag name="KSO_WM_UNIT_ID" val="custom20230270_7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3.8,&quot;width&quot;:635.2}"/>
  <p:tag name="KSO_WM_TAG_VERSION" val="1.0"/>
  <p:tag name="KSO_WM_TEMPLATE_CATEGORY" val="custom"/>
  <p:tag name="KSO_WM_TEMPLATE_INDEX" val="20230270"/>
  <p:tag name="KSO_WM_UNIT_COMPATIBLE" val="0"/>
  <p:tag name="KSO_WM_UNIT_DIAGRAM_ISNUMVISUAL" val="0"/>
  <p:tag name="KSO_WM_UNIT_DIAGRAM_ISREFERUNIT" val="0"/>
  <p:tag name="KSO_WM_UNIT_HIGHLIGHT" val="0"/>
  <p:tag name="KSO_WM_UNIT_ID" val="custom20230270_7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3.8,&quot;width&quot;:635.2}"/>
  <p:tag name="KSO_WM_TAG_VERSION" val="1.0"/>
  <p:tag name="KSO_WM_TEMPLATE_CATEGORY" val="custom"/>
  <p:tag name="KSO_WM_TEMPLATE_INDEX" val="20230270"/>
  <p:tag name="KSO_WM_UNIT_COMPATIBLE" val="0"/>
  <p:tag name="KSO_WM_UNIT_DIAGRAM_ISNUMVISUAL" val="0"/>
  <p:tag name="KSO_WM_UNIT_DIAGRAM_ISREFERUNIT" val="0"/>
  <p:tag name="KSO_WM_UNIT_HIGHLIGHT" val="0"/>
  <p:tag name="KSO_WM_UNIT_ID" val="custom20230270_7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3.8,&quot;width&quot;:635.2}"/>
  <p:tag name="KSO_WM_TAG_VERSION" val="1.0"/>
  <p:tag name="KSO_WM_TEMPLATE_CATEGORY" val="custom"/>
  <p:tag name="KSO_WM_TEMPLATE_INDEX" val="20230270"/>
  <p:tag name="KSO_WM_UNIT_COMPATIBLE" val="0"/>
  <p:tag name="KSO_WM_UNIT_DIAGRAM_ISNUMVISUAL" val="0"/>
  <p:tag name="KSO_WM_UNIT_DIAGRAM_ISREFERUNIT" val="0"/>
  <p:tag name="KSO_WM_UNIT_HIGHLIGHT" val="0"/>
  <p:tag name="KSO_WM_UNIT_ID" val="custom20230270_7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3.8,&quot;width&quot;:635.2}"/>
  <p:tag name="KSO_WM_TAG_VERSION" val="1.0"/>
  <p:tag name="KSO_WM_TEMPLATE_CATEGORY" val="custom"/>
  <p:tag name="KSO_WM_TEMPLATE_INDEX" val="20230270"/>
  <p:tag name="KSO_WM_UNIT_COMPATIBLE" val="0"/>
  <p:tag name="KSO_WM_UNIT_DIAGRAM_ISNUMVISUAL" val="0"/>
  <p:tag name="KSO_WM_UNIT_DIAGRAM_ISREFERUNIT" val="0"/>
  <p:tag name="KSO_WM_UNIT_HIGHLIGHT" val="0"/>
  <p:tag name="KSO_WM_UNIT_ID" val="custom20230270_7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3.8,&quot;width&quot;:635.2}"/>
  <p:tag name="KSO_WM_TAG_VERSION" val="1.0"/>
  <p:tag name="KSO_WM_TEMPLATE_CATEGORY" val="custom"/>
  <p:tag name="KSO_WM_TEMPLATE_INDEX" val="20230270"/>
  <p:tag name="KSO_WM_UNIT_COMPATIBLE" val="0"/>
  <p:tag name="KSO_WM_UNIT_DIAGRAM_ISNUMVISUAL" val="0"/>
  <p:tag name="KSO_WM_UNIT_DIAGRAM_ISREFERUNIT" val="0"/>
  <p:tag name="KSO_WM_UNIT_HIGHLIGHT" val="0"/>
  <p:tag name="KSO_WM_UNIT_ID" val="custom20230270_7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3.8,&quot;width&quot;:635.2}"/>
  <p:tag name="KSO_WM_TAG_VERSION" val="1.0"/>
  <p:tag name="KSO_WM_TEMPLATE_CATEGORY" val="custom"/>
  <p:tag name="KSO_WM_TEMPLATE_INDEX" val="20230270"/>
  <p:tag name="KSO_WM_UNIT_COMPATIBLE" val="0"/>
  <p:tag name="KSO_WM_UNIT_DIAGRAM_ISNUMVISUAL" val="0"/>
  <p:tag name="KSO_WM_UNIT_DIAGRAM_ISREFERUNIT" val="0"/>
  <p:tag name="KSO_WM_UNIT_HIGHLIGHT" val="0"/>
  <p:tag name="KSO_WM_UNIT_ID" val="custom20230270_7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3.8,&quot;width&quot;:635.2}"/>
  <p:tag name="KSO_WM_TAG_VERSION" val="1.0"/>
  <p:tag name="KSO_WM_TEMPLATE_CATEGORY" val="custom"/>
  <p:tag name="KSO_WM_TEMPLATE_INDEX" val="20230270"/>
  <p:tag name="KSO_WM_UNIT_COMPATIBLE" val="0"/>
  <p:tag name="KSO_WM_UNIT_DIAGRAM_ISNUMVISUAL" val="0"/>
  <p:tag name="KSO_WM_UNIT_DIAGRAM_ISREFERUNIT" val="0"/>
  <p:tag name="KSO_WM_UNIT_HIGHLIGHT" val="0"/>
  <p:tag name="KSO_WM_UNIT_ID" val="custom20230270_7*l_h_i*1_7_1"/>
  <p:tag name="KSO_WM_UNIT_INDEX" val="1_7_1"/>
  <p:tag name="KSO_WM_UNIT_LAYERLEVEL" val="1_1_1"/>
  <p:tag name="KSO_WM_UNIT_PRESET_TEXT" val="07"/>
  <p:tag name="KSO_WM_UNIT_SUBTYPE" val="d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3.8,&quot;width&quot;:635.2}"/>
  <p:tag name="KSO_WM_TAG_VERSION" val="1.0"/>
  <p:tag name="KSO_WM_TEMPLATE_CATEGORY" val="custom"/>
  <p:tag name="KSO_WM_TEMPLATE_INDEX" val="20230270"/>
  <p:tag name="KSO_WM_UNIT_COMPATIBLE" val="0"/>
  <p:tag name="KSO_WM_UNIT_DIAGRAM_ISNUMVISUAL" val="0"/>
  <p:tag name="KSO_WM_UNIT_DIAGRAM_ISREFERUNIT" val="0"/>
  <p:tag name="KSO_WM_UNIT_HIGHLIGHT" val="0"/>
  <p:tag name="KSO_WM_UNIT_ID" val="custom20230270_7*l_h_a*1_7_1"/>
  <p:tag name="KSO_WM_UNIT_INDEX" val="1_7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0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70_7"/>
  <p:tag name="KSO_WM_SLIDE_INDEX" val="7"/>
  <p:tag name="KSO_WM_SLIDE_ITEM_CNT" val="7"/>
  <p:tag name="KSO_WM_SLIDE_LAYOUT" val="a_l"/>
  <p:tag name="KSO_WM_SLIDE_LAYOUT_CNT" val="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70"/>
  <p:tag name="KSO_WM_TEMPLATE_MASTER_TYPE" val="0"/>
  <p:tag name="KSO_WM_TEMPLATE_SUBCATEGORY" val="29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0_9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0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03.xml><?xml version="1.0" encoding="utf-8"?>
<p:tagLst xmlns:p="http://schemas.openxmlformats.org/presentationml/2006/main">
  <p:tag name="KSO_WM_BEAUTIFY_FLAG" val="#wm#"/>
  <p:tag name="KSO_WM_SLIDE_CONTENT_AREA" val="{&quot;left&quot;:&quot;48.4&quot;,&quot;top&quot;:&quot;87.45&quot;,&quot;width&quot;:&quot;511.35&quot;,&quot;height&quot;:&quot;342.95&quot;}"/>
  <p:tag name="KSO_WM_SLIDE_ID" val="custom20230270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0"/>
  <p:tag name="KSO_WM_TEMPLATE_MASTER_TYPE" val="0"/>
  <p:tag name="KSO_WM_TEMPLATE_SUBCATEGORY" val="29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0_9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6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0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06.xml><?xml version="1.0" encoding="utf-8"?>
<p:tagLst xmlns:p="http://schemas.openxmlformats.org/presentationml/2006/main">
  <p:tag name="KSO_WM_BEAUTIFY_FLAG" val="#wm#"/>
  <p:tag name="KSO_WM_SLIDE_CONTENT_AREA" val="{&quot;left&quot;:&quot;48.4&quot;,&quot;top&quot;:&quot;87.45&quot;,&quot;width&quot;:&quot;511.35&quot;,&quot;height&quot;:&quot;342.95&quot;}"/>
  <p:tag name="KSO_WM_SLIDE_ID" val="custom20230270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0"/>
  <p:tag name="KSO_WM_TEMPLATE_MASTER_TYPE" val="0"/>
  <p:tag name="KSO_WM_TEMPLATE_SUBCATEGORY" val="29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i*1_1"/>
  <p:tag name="KSO_WM_UNIT_INDEX" val="1_1"/>
  <p:tag name="KSO_WM_UNIT_LAYERLEVEL" val="1_1"/>
  <p:tag name="KSO_WM_UNIT_TYPE" val="m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i*1_3_1"/>
  <p:tag name="KSO_WM_UNIT_INDEX" val="1_3_1"/>
  <p:tag name="KSO_WM_UNIT_LAYERLEVEL" val="1_1_1"/>
  <p:tag name="KSO_WM_UNIT_LINE_FORE_SCHEMECOLOR_INDEX" val="5"/>
  <p:tag name="KSO_WM_UNIT_TYPE" val="m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f*1_3_1"/>
  <p:tag name="KSO_WM_UNIT_INDEX" val="1_3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i*1_5_1"/>
  <p:tag name="KSO_WM_UNIT_INDEX" val="1_5_1"/>
  <p:tag name="KSO_WM_UNIT_LAYERLEVEL" val="1_1_1"/>
  <p:tag name="KSO_WM_UNIT_LINE_FORE_SCHEMECOLOR_INDEX" val="5"/>
  <p:tag name="KSO_WM_UNIT_TYPE" val="m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f*1_5_1"/>
  <p:tag name="KSO_WM_UNIT_INDEX" val="1_5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i*1_7_1"/>
  <p:tag name="KSO_WM_UNIT_INDEX" val="1_7_1"/>
  <p:tag name="KSO_WM_UNIT_LAYERLEVEL" val="1_1_1"/>
  <p:tag name="KSO_WM_UNIT_LINE_FORE_SCHEMECOLOR_INDEX" val="5"/>
  <p:tag name="KSO_WM_UNIT_TYPE" val="m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f*1_7_1"/>
  <p:tag name="KSO_WM_UNIT_INDEX" val="1_7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f*1_1_1"/>
  <p:tag name="KSO_WM_UNIT_INDEX" val="1_1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i*1_2_1"/>
  <p:tag name="KSO_WM_UNIT_INDEX" val="1_2_1"/>
  <p:tag name="KSO_WM_UNIT_LAYERLEVEL" val="1_1_1"/>
  <p:tag name="KSO_WM_UNIT_LINE_FORE_SCHEMECOLOR_INDEX" val="5"/>
  <p:tag name="KSO_WM_UNIT_TYPE" val="m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f*1_2_1"/>
  <p:tag name="KSO_WM_UNIT_INDEX" val="1_2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i*1_6_1"/>
  <p:tag name="KSO_WM_UNIT_INDEX" val="1_6_1"/>
  <p:tag name="KSO_WM_UNIT_LAYERLEVEL" val="1_1_1"/>
  <p:tag name="KSO_WM_UNIT_LINE_FORE_SCHEMECOLOR_INDEX" val="5"/>
  <p:tag name="KSO_WM_UNIT_TYPE" val="m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f*1_6_1"/>
  <p:tag name="KSO_WM_UNIT_INDEX" val="1_6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i*1_4_1"/>
  <p:tag name="KSO_WM_UNIT_INDEX" val="1_4_1"/>
  <p:tag name="KSO_WM_UNIT_LAYERLEVEL" val="1_1_1"/>
  <p:tag name="KSO_WM_UNIT_LINE_FORE_SCHEMECOLOR_INDEX" val="5"/>
  <p:tag name="KSO_WM_UNIT_TYPE" val="m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f*1_4_1"/>
  <p:tag name="KSO_WM_UNIT_INDEX" val="1_4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i*1_3_2"/>
  <p:tag name="KSO_WM_UNIT_INDEX" val="1_3_2"/>
  <p:tag name="KSO_WM_UNIT_LAYERLEVEL" val="1_1_1"/>
  <p:tag name="KSO_WM_UNIT_LINE_FORE_SCHEMECOLOR_INDEX" val="5"/>
  <p:tag name="KSO_WM_UNIT_TYPE" val="m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i*1_5_2"/>
  <p:tag name="KSO_WM_UNIT_INDEX" val="1_5_2"/>
  <p:tag name="KSO_WM_UNIT_LAYERLEVEL" val="1_1_1"/>
  <p:tag name="KSO_WM_UNIT_LINE_FORE_SCHEMECOLOR_INDEX" val="5"/>
  <p:tag name="KSO_WM_UNIT_TYPE" val="m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i*1_7_2"/>
  <p:tag name="KSO_WM_UNIT_INDEX" val="1_7_2"/>
  <p:tag name="KSO_WM_UNIT_LAYERLEVEL" val="1_1_1"/>
  <p:tag name="KSO_WM_UNIT_LINE_FORE_SCHEMECOLOR_INDEX" val="5"/>
  <p:tag name="KSO_WM_UNIT_TYPE" val="m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i*1_1_1"/>
  <p:tag name="KSO_WM_UNIT_INDEX" val="1_1_1"/>
  <p:tag name="KSO_WM_UNIT_LAYERLEVEL" val="1_1_1"/>
  <p:tag name="KSO_WM_UNIT_LINE_FORE_SCHEMECOLOR_INDEX" val="5"/>
  <p:tag name="KSO_WM_UNIT_TYPE" val="m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i*1_1_2"/>
  <p:tag name="KSO_WM_UNIT_INDEX" val="1_1_2"/>
  <p:tag name="KSO_WM_UNIT_LAYERLEVEL" val="1_1_1"/>
  <p:tag name="KSO_WM_UNIT_LINE_FORE_SCHEMECOLOR_INDEX" val="5"/>
  <p:tag name="KSO_WM_UNIT_TYPE" val="m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i*1_2_2"/>
  <p:tag name="KSO_WM_UNIT_INDEX" val="1_2_2"/>
  <p:tag name="KSO_WM_UNIT_LAYERLEVEL" val="1_1_1"/>
  <p:tag name="KSO_WM_UNIT_LINE_FORE_SCHEMECOLOR_INDEX" val="5"/>
  <p:tag name="KSO_WM_UNIT_TYPE" val="m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i*1_6_2"/>
  <p:tag name="KSO_WM_UNIT_INDEX" val="1_6_2"/>
  <p:tag name="KSO_WM_UNIT_LAYERLEVEL" val="1_1_1"/>
  <p:tag name="KSO_WM_UNIT_LINE_FORE_SCHEMECOLOR_INDEX" val="5"/>
  <p:tag name="KSO_WM_UNIT_TYPE" val="m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i*1_4_2"/>
  <p:tag name="KSO_WM_UNIT_INDEX" val="1_4_2"/>
  <p:tag name="KSO_WM_UNIT_LAYERLEVEL" val="1_1_1"/>
  <p:tag name="KSO_WM_UNIT_LINE_FORE_SCHEMECOLOR_INDEX" val="5"/>
  <p:tag name="KSO_WM_UNIT_TYPE" val="m_h_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0_9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6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0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31.xml><?xml version="1.0" encoding="utf-8"?>
<p:tagLst xmlns:p="http://schemas.openxmlformats.org/presentationml/2006/main">
  <p:tag name="KSO_WM_BEAUTIFY_FLAG" val="#wm#"/>
  <p:tag name="KSO_WM_SLIDE_CONTENT_AREA" val="{&quot;left&quot;:&quot;48.4&quot;,&quot;top&quot;:&quot;87.45&quot;,&quot;width&quot;:&quot;511.35&quot;,&quot;height&quot;:&quot;342.95&quot;}"/>
  <p:tag name="KSO_WM_SLIDE_ID" val="custom20230270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0"/>
  <p:tag name="KSO_WM_TEMPLATE_MASTER_TYPE" val="0"/>
  <p:tag name="KSO_WM_TEMPLATE_SUBCATEGORY" val="29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0_9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6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0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75.xml><?xml version="1.0" encoding="utf-8"?>
<p:tagLst xmlns:p="http://schemas.openxmlformats.org/presentationml/2006/main">
  <p:tag name="KSO_WM_BEAUTIFY_FLAG" val="#wm#"/>
  <p:tag name="KSO_WM_SLIDE_CONTENT_AREA" val="{&quot;left&quot;:&quot;48.4&quot;,&quot;top&quot;:&quot;87.45&quot;,&quot;width&quot;:&quot;511.35&quot;,&quot;height&quot;:&quot;342.95&quot;}"/>
  <p:tag name="KSO_WM_SLIDE_ID" val="custom20230270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0"/>
  <p:tag name="KSO_WM_TEMPLATE_MASTER_TYPE" val="0"/>
  <p:tag name="KSO_WM_TEMPLATE_SUBCATEGORY" val="29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8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36">
      <a:dk1>
        <a:srgbClr val="000000"/>
      </a:dk1>
      <a:lt1>
        <a:srgbClr val="FFFFFF"/>
      </a:lt1>
      <a:dk2>
        <a:srgbClr val="49412A"/>
      </a:dk2>
      <a:lt2>
        <a:srgbClr val="F9F8F5"/>
      </a:lt2>
      <a:accent1>
        <a:srgbClr val="458731"/>
      </a:accent1>
      <a:accent2>
        <a:srgbClr val="629532"/>
      </a:accent2>
      <a:accent3>
        <a:srgbClr val="7FA333"/>
      </a:accent3>
      <a:accent4>
        <a:srgbClr val="9BB135"/>
      </a:accent4>
      <a:accent5>
        <a:srgbClr val="B8BF36"/>
      </a:accent5>
      <a:accent6>
        <a:srgbClr val="D5CD37"/>
      </a:accent6>
      <a:hlink>
        <a:srgbClr val="0563C1"/>
      </a:hlink>
      <a:folHlink>
        <a:srgbClr val="954D72"/>
      </a:folHlink>
    </a:clrScheme>
    <a:fontScheme name="自定义 10">
      <a:majorFont>
        <a:latin typeface="汉仪书宋二简"/>
        <a:ea typeface="汉仪书宋二简"/>
        <a:cs typeface="Arial"/>
      </a:majorFont>
      <a:minorFont>
        <a:latin typeface="MiSans"/>
        <a:ea typeface="MiSans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12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0">
      <vt:lpstr>Arial</vt:lpstr>
      <vt:lpstr>Calibri</vt:lpstr>
      <vt:lpstr>汉仪书宋二简</vt:lpstr>
      <vt:lpstr>MiSans</vt:lpstr>
      <vt:lpstr>Wingdings</vt:lpstr>
      <vt:lpstr>Calibri Light</vt:lpstr>
      <vt:lpstr>微软雅黑</vt:lpstr>
      <vt:lpstr>Office Theme</vt:lpstr>
      <vt:lpstr>《廉颇蔺相如列传》ppt课件</vt:lpstr>
      <vt:lpstr>目录</vt:lpstr>
      <vt:lpstr>添加章节标题</vt:lpstr>
      <vt:lpstr>课件封面与目录</vt:lpstr>
      <vt:lpstr>课件封面</vt:lpstr>
      <vt:lpstr>课件目录</vt:lpstr>
      <vt:lpstr>廉颇与蔺相如的背景介绍</vt:lpstr>
      <vt:lpstr>廉颇的背景介绍</vt:lpstr>
      <vt:lpstr>蔺相如的背景介绍</vt:lpstr>
      <vt:lpstr>廉颇与蔺相如的故事梗概</vt:lpstr>
      <vt:lpstr>完璧归赵的故事梗概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2024-08-29T02:32:08.996</cp:lastPrinted>
  <dcterms:created xsi:type="dcterms:W3CDTF">2024-08-28T18:32:09Z</dcterms:created>
  <dcterms:modified xsi:type="dcterms:W3CDTF">2024-08-28T18:32:11Z</dcterms:modified>
</cp:coreProperties>
</file>