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19437-0841-4D30-AD3A-1FDC0C388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E04E9-C470-46E7-AEC0-EBFA12E53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412ED-14E8-411D-850B-6B8BF8375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AC3C12-9B76-4B16-BECE-421365116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BD1B4C-D8E8-40E7-8CD8-7EB322345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681B81-7B00-4773-A974-3179F18A0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723E06-8B72-4979-ABCE-65C78C8CA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F890C0-1FA8-46B7-BAAA-F0BEDAE74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129647-0FFD-4BF8-A096-B80A53C05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18A82-3C04-4E0D-8753-39F15719B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68B35-EAD6-42C9-9DC3-CC9B60119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0001200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腾讯营销策略分析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腾讯营销策略概述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腾讯营销策略的核心内容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腾讯营销策略的实施与执行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腾讯营销策略的成功案例分析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腾讯营销策略的挑战与未来发展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腾讯营销策略概述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49" r="1254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腾讯的营销策略是指其为了推广产品和服务，吸引和保留用户，以及提高品牌知名度和影响力而采取的一系列市场营销手段。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腾讯营销策略的定义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腾讯的营销策略具有多元化、创新性、精准性和互动性的特点。它不仅涵盖了传统广告、促销和公关活动，还充分利用了数字媒体和社交平台，实现了精准的目标用户定位和高效的营销效果。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腾讯营销策略的特点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腾讯营销策略的定义与特点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有效的营销策略有助于提高腾讯品牌的知名度和美誉度，增强用户对品牌的忠诚度和信任感。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提升品牌价值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促进业务增长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24" r="125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通过吸引新用户、保留老用户和激发用户购买意愿，营销策略有助于推动腾讯各项业务的增长。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在激烈的市场竞争中，独特的营销策略可以帮助腾讯脱颖而出，抢占市场份额。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腾讯营销策略的重要性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腾讯的营销策略经历了从传统媒体广告到数字媒体营销的转变，不断适应市场变化和用户需求。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随着互联网技术的不断发展和用户行为的改变，腾讯的营销策略正朝着更加多元化、智能化和个性化的方向发展。例如，利用大数据分析、人工智能和社交媒体等手段，实现更精准的目标用户定位和个性化营销。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腾讯营销策略的历史与发展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腾讯营销策略的核心内容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腾讯始终将用户需求放在首位，注重产品的实用性和用户体验。通过深入了解用户需求，腾讯不断优化产品功能，提升用户体验。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腾讯根据用户需求和行为特征，将市场细分为不同的用户群体，针对不同用户群体提供定制化的产品和服务，以满足不同用户的需求。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产品定位与市场细分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552" r="22552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腾讯注重品牌形象的塑造，通过打造独特的品牌理念和视觉识别系统，提升品牌知名度和美誉度。同时，腾讯不断优化产品和服务，提升品牌价值。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腾讯采用多种渠道和手段进行品牌传播，包括线上广告、社交媒体、口碑营销等。通过精准的传播策略，腾讯将品牌信息传递给目标用户，提升品牌影响力。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品牌建设与传播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客户沟通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腾讯注重与客户的沟通和互动，通过在线客服、社交媒体等方式及时回应客户问题和需求，提升客户满意度。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客户体验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腾讯关注客户体验，通过收集客户反馈和意见，不断优化产品和服务，提升客户满意度和忠诚度。同时，腾讯还提供个性化服务，满足客户的特殊需求。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腾讯采用多元化的渠道策略，包括线上渠道和线下渠道。线上渠道包括自有平台和合作伙伴平台，线下渠道包括实体店面和合作伙伴渠道。通过多元化的渠道策略，腾讯覆盖更广泛的目标用户。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腾讯与众多合作伙伴建立长期合作关系，共同推广产品和服务。通过与合作伙伴的紧密合作，腾讯实现资源共享和优势互补，提升市场竞争力。同时，腾讯还积极参与行业活动和公益事业，提升企业形象和社会影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渠道策略与合作伙伴关系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腾讯营销策略的实施与执行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https://d.book118.com/616000120023010051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2024-09-16T19:26:22.579</cp:lastPrinted>
  <dcterms:created xsi:type="dcterms:W3CDTF">2024-09-16T11:26:22Z</dcterms:created>
  <dcterms:modified xsi:type="dcterms:W3CDTF">2024-09-16T11:26:24Z</dcterms:modified>
</cp:coreProperties>
</file>