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D9D4-8E44-4AC2-99BA-5913A470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41B20-080A-4065-8349-54B01ED2A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01692-F520-4532-9F7E-F44234BF6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F0C16-31CB-43A3-AF1B-71D85FAD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75252-567D-4AA5-8BF7-DCFECBA8B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D739A3-EAF5-4C2F-8BD0-055D0E4EA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99FC5-EEA1-4C50-B8C8-42301C7B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26CBB-23E2-49B3-8B55-7A24342C4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B4E9B-B788-49B7-BB5B-1FB5D7F7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472AC-8B09-45A8-A350-4CCEBE28C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88203-4A9C-47CC-B44A-8F6A65625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0112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医美针剂的种类与作用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医美针剂联合治疗的方案与效果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医美针剂联合治疗的注意事项与风险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04" r="330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医美针剂联合治疗的概念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它可以根据个体情况和治疗目标，选择合适的针剂组合，以改善皮肤质量、减轻皱纹、增加肌肤弹性和紧致度等。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医美针剂联合治疗是指将多种医美针剂（如肉毒素、玻尿酸、胶原蛋白等）结合使用，以达到更好的治疗效果。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单一针剂治疗往往具有一定的局限性，而医美针剂联合治疗能够综合多种针剂的优势，实现更好的治疗效果。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通过合理的针剂组合，可以针对不同的皮肤问题进行治疗，提高治疗的针对性和有效性。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联合治疗还可以减少单一针剂的用量，降低不良反应的风险，提高安全性。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医美针剂联合治疗的重要性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医美针剂的种类与作用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天然保湿因子，用于填充和除皱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尿酸是一种天然存在于人体中的保湿因子，常用于注射美容。它能够增加皮肤的水分含量，改善皮肤弹性和紧致度，减少细纹和皱纹的出现。通过注射的方式将玻尿酸填充到面部或身体其他部位，可以起到填充凹陷、重塑轮廓和除皱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玻尿酸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437" r="334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神经毒素，用于消除肌肉紧张和动态皱纹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肉毒素是一种神经毒素，通过阻断神经递质传递来放松肌肉，从而消除或减少皱纹的出现。肉毒素主要用于消除动态皱纹，如眉间纹、鱼尾纹和抬头纹等。通过注射肉毒素，可以减轻肌肉紧张，使皱纹在一段时间内得到缓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肉毒素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皮肤主要成分，用于增加皮肤弹性和紧致度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胶原蛋白是皮肤的主要成分，为皮肤提供支撑和弹性。随着年龄的增长，胶原蛋白的合成逐渐减少，导致皮肤失去弹性和出现皱纹。通过注射胶原蛋白，可以增加皮肤弹性和紧致度，改善皮肤松弛和皱纹问题。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69" r="12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胶原蛋白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改善肤色不均和暗沉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美白针剂是一种混合制剂，通常包含维生素C、氨甲环酸等成分。通过注射美白针剂，可以抑制黑色素的形成，减少色素沉着和色斑的出现。同时，美白针剂还可以促进皮肤新陈代谢，使肤色更加均匀和明亮。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美白针剂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医美针剂联合治疗的方案与效果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https://d.book118.com/616001121030010040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2024-09-06T08:18:41.123</cp:lastPrinted>
  <dcterms:created xsi:type="dcterms:W3CDTF">2024-09-06T00:18:41Z</dcterms:created>
  <dcterms:modified xsi:type="dcterms:W3CDTF">2024-09-06T00:18:42Z</dcterms:modified>
</cp:coreProperties>
</file>