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7EEBE-B757-4EB2-B79E-57B3CDC4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1BBE3-7C35-49C5-A367-271FFA95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D60C3-FB47-4A02-8A51-61462829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28495-D9BE-451C-9ED8-FB677BA6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AF87E-4336-4163-857B-262B957D2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87A13-0681-4605-B6EE-47AB7414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508B6-D700-46F2-883A-4BD864FC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4A331-6EB7-41DA-86F8-45690ED4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3DA85-9307-42EF-B2AC-797EC412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29916-455C-45FF-8518-F08153C3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BB49-5F73-4A80-A8C8-915C82DF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01235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小学开学第一课预防新型冠状病毒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一种具有包膜的冠状病毒，属于β属。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新型冠状病毒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传染性强、传播速度快、致病性强。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呼吸道飞沫传播、接触传播、气溶胶传播。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引起肺炎、重症急性呼吸综合症、肾衰竭，甚至死亡。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采取有效的预防措施可以降低感染新型冠状病毒的风险。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控制疫情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预防措施有助于减缓疫情的传播速度，减轻医疗系统的压力。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特别是儿童、老年人、孕妇等易感人群，更需要加强预防措施。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正确的洗手方法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使用肥皂和水，将双手彻底洗净，特别是指甲缝和手腕等易忽略的部位。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避免接触眼、鼻、口等部位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在洗手过程中，应避免用手触摸眼、鼻、口等部位，以减少病毒进入体内的可能性。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手是接触外界最多的部位，容易携带病毒。勤洗手可以减少病毒在手上的停留，降低感染风险。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勤洗手，保持手部清洁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口罩的作用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口罩可以阻挡含有病毒的飞沫被吸入或排出，有效减少病毒的传播。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如何正确佩戴口罩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选择合适尺码的口罩，确保口罩能够紧密贴合面部。佩戴时，先让口罩完全覆盖鼻子、嘴巴和下巴，然后用双手将口罩的边沿紧压在耳朵上。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摘下口罩的注意事项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摘下口罩时，不要触碰口罩的外部，应将口罩悬挂在干净的地方，并及时清洁双手。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佩戴口罩，避免飞沫传播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保持一定的社交距离可以减少飞沫传播的风险，降低感染的可能性。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社交距离的重要性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在公共场所，应避免聚集，尽量减少与他人的接触。如果必须聚集，应保持适当的距离，并佩戴口罩。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避免聚集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在室内时，应保持通风，尽可能打开窗户或使用空气净化器，以减少病毒在空气中的传播。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保持社交距离，避免聚集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https://d.book118.com/616001235004010033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2024-09-01T10:03:20.177</cp:lastPrinted>
  <dcterms:created xsi:type="dcterms:W3CDTF">2024-09-01T02:03:20Z</dcterms:created>
  <dcterms:modified xsi:type="dcterms:W3CDTF">2024-09-01T02:03:22Z</dcterms:modified>
</cp:coreProperties>
</file>