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4" r:id="rId15"/>
  </p:sldIdLst>
  <p:sldSz cx="12192000" cy="6858000"/>
  <p:notesSz cx="6858000" cy="9144000"/>
  <p:custDataLst>
    <p:tags r:id="rId16"/>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tags" Target="tags/tag1.xml" /><Relationship Id="rId17" Type="http://schemas.openxmlformats.org/officeDocument/2006/relationships/presProps" Target="presProps.xml" /><Relationship Id="rId18" Type="http://schemas.openxmlformats.org/officeDocument/2006/relationships/viewProps" Target="viewProps.xml" /><Relationship Id="rId19" Type="http://schemas.openxmlformats.org/officeDocument/2006/relationships/theme" Target="theme/theme1.xml" /><Relationship Id="rId2" Type="http://schemas.openxmlformats.org/officeDocument/2006/relationships/slideMaster" Target="slideMasters/slideMaster2.xml" /><Relationship Id="rId20"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635B425F-2938-41DF-9BE7-D8489308B22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83EEA8C0-AA76-43F5-831F-E2E39C5BA1D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00805B8A-32B1-49FD-9AE7-A565579A3DC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0435E7A0-9DCD-402A-B3D0-A337A6AD4234}"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D7DF20C3-9303-448F-8DB6-4E486DDF87C8}"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6F853FB3-94D4-4C2B-97EE-DFACDA45E808}"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10213CEE-A0D1-4F2A-B186-0CC56FBB4D55}"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4012C991-4BCF-45D8-8AE5-B81218CC3B72}"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E3133EBC-6A1E-4E59-8934-117D35067BE9}"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8F854823-7615-44F3-9E4D-315D51D8151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2CA53F71-24D3-4DAE-B97A-49A8FEB5DD7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 Id="rId3" Type="http://schemas.openxmlformats.org/officeDocument/2006/relationships/image" Target="../media/image2.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 Id="rId3" Type="http://schemas.openxmlformats.org/officeDocument/2006/relationships/image" Target="../media/image2.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5.jpeg" /><Relationship Id="rId4" Type="http://schemas.openxmlformats.org/officeDocument/2006/relationships/image" Target="../media/image2.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7.jpeg" /><Relationship Id="rId4" Type="http://schemas.openxmlformats.org/officeDocument/2006/relationships/image" Target="../media/image8.jpeg" /><Relationship Id="rId5" Type="http://schemas.openxmlformats.org/officeDocument/2006/relationships/image" Target="../media/image9.jpeg" /><Relationship Id="rId6" Type="http://schemas.openxmlformats.org/officeDocument/2006/relationships/image" Target="../media/image2.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616002234204010101"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4" name="TextBox 4"/>
          <p:cNvSpPr txBox="1"/>
          <p:nvPr/>
        </p:nvSpPr>
        <p:spPr>
          <a:xfrm>
            <a:off x="2555329" y="2833333"/>
            <a:ext cx="7082543" cy="777240"/>
          </a:xfrm>
          <a:prstGeom prst="rect">
            <a:avLst/>
          </a:prstGeom>
        </p:spPr>
        <p:txBody>
          <a:bodyPr vert="horz" wrap="square" lIns="91440" tIns="45720" rIns="91440" bIns="4572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4050" b="1">
                <a:solidFill>
                  <a:schemeClr val="accent1">
                    <a:alpha val="100000"/>
                  </a:schemeClr>
                </a:solidFill>
                <a:latin typeface="Microsoft Yahei"/>
                <a:ea typeface="Microsoft Yahei"/>
                <a:cs typeface="Microsoft Yahei"/>
              </a:rPr>
              <a:t>养老护理员的ppt课件</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AutoShape 3"/>
          <p:cNvSpPr/>
          <p:nvPr/>
        </p:nvSpPr>
        <p:spPr>
          <a:xfrm>
            <a:off x="1464298" y="2626609"/>
            <a:ext cx="2243613" cy="2243613"/>
          </a:xfrm>
          <a:prstGeom prst="ellipse">
            <a:avLst/>
          </a:prstGeom>
          <a:solidFill>
            <a:schemeClr val="accent1">
              <a:lumMod val="20000"/>
              <a:lumOff val="80000"/>
              <a:alpha val="47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846965" y="1811983"/>
            <a:ext cx="1478280" cy="387286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ts val="375"/>
              </a:spcBef>
            </a:pPr>
            <a:r>
              <a:rPr lang="en-US" sz="8400" b="1">
                <a:solidFill>
                  <a:schemeClr val="accent1">
                    <a:alpha val="100000"/>
                  </a:schemeClr>
                </a:solidFill>
                <a:latin typeface="Microsoft Yahei"/>
                <a:ea typeface="Microsoft Yahei"/>
                <a:cs typeface="Microsoft Yahei"/>
              </a:rPr>
              <a:t>目</a:t>
            </a:r>
          </a:p>
          <a:p>
            <a:pPr algn="ctr">
              <a:lnSpc>
                <a:spcPct val="140000"/>
              </a:lnSpc>
              <a:spcBef>
                <a:spcPts val="375"/>
              </a:spcBef>
            </a:pPr>
            <a:r>
              <a:rPr lang="en-US" sz="8400" b="1">
                <a:solidFill>
                  <a:schemeClr val="accent1">
                    <a:alpha val="100000"/>
                  </a:schemeClr>
                </a:solidFill>
                <a:latin typeface="Microsoft Yahei"/>
                <a:ea typeface="Microsoft Yahei"/>
                <a:cs typeface="Microsoft Yahei"/>
              </a:rPr>
              <a:t>录</a:t>
            </a:r>
          </a:p>
        </p:txBody>
      </p:sp>
      <p:sp>
        <p:nvSpPr>
          <p:cNvPr id="5" name="TextBox 5"/>
          <p:cNvSpPr txBox="1"/>
          <p:nvPr/>
        </p:nvSpPr>
        <p:spPr>
          <a:xfrm>
            <a:off x="1582772" y="3569345"/>
            <a:ext cx="2049780" cy="605790"/>
          </a:xfrm>
          <a:prstGeom prst="rect">
            <a:avLst/>
          </a:prstGeom>
        </p:spPr>
        <p:txBody>
          <a:bodyPr vert="horz" wrap="square" lIns="91440" tIns="45720" rIns="91440" bIns="4572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1575">
                <a:solidFill>
                  <a:schemeClr val="accent1">
                    <a:lumMod val="40000"/>
                    <a:lumOff val="60000"/>
                    <a:alpha val="100000"/>
                  </a:schemeClr>
                </a:solidFill>
                <a:latin typeface="Microsoft Yahei"/>
                <a:ea typeface="Microsoft Yahei"/>
                <a:cs typeface="Microsoft Yahei"/>
              </a:rPr>
              <a:t>CONTENCT</a:t>
            </a:r>
          </a:p>
        </p:txBody>
      </p:sp>
      <p:sp>
        <p:nvSpPr>
          <p:cNvPr id="6" name="AutoShape 6"/>
          <p:cNvSpPr/>
          <p:nvPr/>
        </p:nvSpPr>
        <p:spPr>
          <a:xfrm>
            <a:off x="5638202" y="1238250"/>
            <a:ext cx="5117446" cy="5118431"/>
          </a:xfrm>
          <a:prstGeom prst="rect">
            <a:avLst/>
          </a:prstGeom>
          <a:noFill/>
        </p:spPr>
        <p:txBody>
          <a:bodyPr vert="horz" wrap="square" lIns="85725" tIns="85725" rIns="47625" bIns="85725"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gn="l">
              <a:lnSpc>
                <a:spcPct val="140000"/>
              </a:lnSpc>
              <a:spcBef>
                <a:spcPts val="375"/>
              </a:spcBef>
              <a:buFont typeface="Arial"/>
              <a:buChar char="•"/>
              <a:defRPr/>
            </a:pPr>
            <a:r>
              <a:rPr lang="en-US" sz="2400" b="1">
                <a:solidFill>
                  <a:schemeClr val="accent1">
                    <a:alpha val="100000"/>
                  </a:schemeClr>
                </a:solidFill>
                <a:latin typeface="Microsoft Yahei"/>
                <a:ea typeface="Microsoft Yahei"/>
                <a:cs typeface="Microsoft Yahei"/>
              </a:rPr>
              <a:t>养老护理员概述</a:t>
            </a:r>
            <a:endParaRPr lang="en-US" sz="1100"/>
          </a:p>
          <a:p>
            <a:pPr marL="203200" lvl="0" indent="-203200">
              <a:lnSpc>
                <a:spcPct val="140000"/>
              </a:lnSpc>
              <a:spcBef>
                <a:spcPts val="375"/>
              </a:spcBef>
              <a:buFont typeface="Arial"/>
              <a:buChar char="•"/>
            </a:pPr>
            <a:r>
              <a:rPr lang="en-US" sz="2400" b="1">
                <a:solidFill>
                  <a:schemeClr val="accent1">
                    <a:alpha val="100000"/>
                  </a:schemeClr>
                </a:solidFill>
                <a:latin typeface="Microsoft Yahei"/>
                <a:ea typeface="Microsoft Yahei"/>
                <a:cs typeface="Microsoft Yahei"/>
              </a:rPr>
              <a:t>养老护理员的工作内容</a:t>
            </a:r>
          </a:p>
          <a:p>
            <a:pPr marL="203200" lvl="0" indent="-203200">
              <a:lnSpc>
                <a:spcPct val="140000"/>
              </a:lnSpc>
              <a:spcBef>
                <a:spcPts val="375"/>
              </a:spcBef>
              <a:buFont typeface="Arial"/>
              <a:buChar char="•"/>
            </a:pPr>
            <a:r>
              <a:rPr lang="en-US" sz="2400" b="1">
                <a:solidFill>
                  <a:schemeClr val="accent1">
                    <a:alpha val="100000"/>
                  </a:schemeClr>
                </a:solidFill>
                <a:latin typeface="Microsoft Yahei"/>
                <a:ea typeface="Microsoft Yahei"/>
                <a:cs typeface="Microsoft Yahei"/>
              </a:rPr>
              <a:t>养老护理员的工作技巧</a:t>
            </a:r>
          </a:p>
          <a:p>
            <a:pPr marL="203200" lvl="0" indent="-203200">
              <a:lnSpc>
                <a:spcPct val="140000"/>
              </a:lnSpc>
              <a:spcBef>
                <a:spcPts val="375"/>
              </a:spcBef>
              <a:buFont typeface="Arial"/>
              <a:buChar char="•"/>
            </a:pPr>
            <a:r>
              <a:rPr lang="en-US" sz="2400" b="1">
                <a:solidFill>
                  <a:schemeClr val="accent1">
                    <a:alpha val="100000"/>
                  </a:schemeClr>
                </a:solidFill>
                <a:latin typeface="Microsoft Yahei"/>
                <a:ea typeface="Microsoft Yahei"/>
                <a:cs typeface="Microsoft Yahei"/>
              </a:rPr>
              <a:t>养老护理员的自我管理与提升</a:t>
            </a:r>
          </a:p>
          <a:p>
            <a:pPr marL="203200" lvl="0" indent="-203200">
              <a:lnSpc>
                <a:spcPct val="140000"/>
              </a:lnSpc>
              <a:spcBef>
                <a:spcPts val="375"/>
              </a:spcBef>
              <a:buFont typeface="Arial"/>
              <a:buChar char="•"/>
            </a:pPr>
            <a:r>
              <a:rPr lang="en-US" sz="2400" b="1">
                <a:solidFill>
                  <a:schemeClr val="accent1">
                    <a:alpha val="100000"/>
                  </a:schemeClr>
                </a:solidFill>
                <a:latin typeface="Microsoft Yahei"/>
                <a:ea typeface="Microsoft Yahei"/>
                <a:cs typeface="Microsoft Yahei"/>
              </a:rPr>
              <a:t>养老护理员的未来发展与展望</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1303421" y="3671349"/>
            <a:ext cx="718185" cy="106680"/>
          </a:xfrm>
          <a:prstGeom prst="rect">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1303421" y="4038634"/>
            <a:ext cx="743585" cy="106680"/>
          </a:xfrm>
          <a:prstGeom prst="rect">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4" name="Group 4"/>
          <p:cNvGrpSpPr/>
          <p:nvPr/>
        </p:nvGrpSpPr>
        <p:grpSpPr>
          <a:xfrm>
            <a:off x="1303421" y="2549736"/>
            <a:ext cx="4145173" cy="823690"/>
            <a:chOff x="1303421" y="2549736"/>
            <a:chExt cx="4145173" cy="823690"/>
          </a:xfrm>
        </p:grpSpPr>
        <p:sp>
          <p:nvSpPr>
            <p:cNvPr id="5" name="TextBox 5"/>
            <p:cNvSpPr txBox="1"/>
            <p:nvPr/>
          </p:nvSpPr>
          <p:spPr>
            <a:xfrm>
              <a:off x="1303421" y="2549736"/>
              <a:ext cx="4145173" cy="823690"/>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4950" b="1">
                  <a:solidFill>
                    <a:schemeClr val="accent3">
                      <a:alpha val="100000"/>
                    </a:schemeClr>
                  </a:solidFill>
                  <a:latin typeface="Microsoft Yahei"/>
                  <a:ea typeface="Microsoft Yahei"/>
                  <a:cs typeface="Microsoft Yahei"/>
                </a:rPr>
                <a:t>01</a:t>
              </a:r>
            </a:p>
          </p:txBody>
        </p:sp>
      </p:grpSp>
      <p:sp>
        <p:nvSpPr>
          <p:cNvPr id="6" name="TextBox 6"/>
          <p:cNvSpPr txBox="1"/>
          <p:nvPr/>
        </p:nvSpPr>
        <p:spPr>
          <a:xfrm>
            <a:off x="1303421" y="3463324"/>
            <a:ext cx="9764382" cy="7010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375"/>
              </a:spcBef>
            </a:pPr>
            <a:r>
              <a:rPr lang="en-US" sz="3600">
                <a:solidFill>
                  <a:srgbClr val="000000">
                    <a:alpha val="100000"/>
                  </a:srgbClr>
                </a:solidFill>
                <a:latin typeface="Microsoft Yahei"/>
                <a:ea typeface="Microsoft Yahei"/>
                <a:cs typeface="Microsoft Yahei"/>
              </a:rPr>
              <a:t>养老护理员概述</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mt="70000"/>
          </a:blip>
          <a:srcRect l="14625" r="14625"/>
          <a:stretch>
            <a:fillRect/>
          </a:stretch>
        </p:blipFill>
        <p:spPr>
          <a:xfrm>
            <a:off x="939482" y="1415327"/>
            <a:ext cx="4843296" cy="4843295"/>
          </a:xfrm>
          <a:prstGeom prst="roundRect">
            <a:avLst/>
          </a:prstGeom>
        </p:spPr>
      </p:pic>
      <p:sp>
        <p:nvSpPr>
          <p:cNvPr id="3" name="TextBox 3"/>
          <p:cNvSpPr txBox="1"/>
          <p:nvPr/>
        </p:nvSpPr>
        <p:spPr>
          <a:xfrm>
            <a:off x="6261748" y="2005888"/>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了解养老护理员的定义和职责是成为合格养老护理员的基础。</a:t>
            </a:r>
          </a:p>
        </p:txBody>
      </p:sp>
      <p:sp>
        <p:nvSpPr>
          <p:cNvPr id="4" name="TextBox 4"/>
          <p:cNvSpPr txBox="1"/>
          <p:nvPr/>
        </p:nvSpPr>
        <p:spPr>
          <a:xfrm>
            <a:off x="6261748" y="1352723"/>
            <a:ext cx="4638675"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总结词</a:t>
            </a:r>
          </a:p>
        </p:txBody>
      </p:sp>
      <p:sp>
        <p:nvSpPr>
          <p:cNvPr id="5" name="TextBox 5"/>
          <p:cNvSpPr txBox="1"/>
          <p:nvPr/>
        </p:nvSpPr>
        <p:spPr>
          <a:xfrm>
            <a:off x="6261748" y="4499375"/>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养老护理员是指在养老机构、医院、社区等场所，为老年人提供日常生活照料、护理和康复服务的职业人员。其主要职责包括照顾老年人的生活起居、饮食照料、卫生清洁、心理疏导、康复训练等。</a:t>
            </a:r>
          </a:p>
        </p:txBody>
      </p:sp>
      <p:sp>
        <p:nvSpPr>
          <p:cNvPr id="6" name="TextBox 6"/>
          <p:cNvSpPr txBox="1"/>
          <p:nvPr/>
        </p:nvSpPr>
        <p:spPr>
          <a:xfrm>
            <a:off x="6261748" y="3870593"/>
            <a:ext cx="5124450"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详细描述</a:t>
            </a:r>
          </a:p>
        </p:txBody>
      </p:sp>
      <p:grpSp>
        <p:nvGrpSpPr>
          <p:cNvPr id="7" name="Group 7"/>
          <p:cNvGrpSpPr/>
          <p:nvPr/>
        </p:nvGrpSpPr>
        <p:grpSpPr>
          <a:xfrm>
            <a:off x="454963" y="93878"/>
            <a:ext cx="10641129" cy="914400"/>
            <a:chOff x="454963" y="93878"/>
            <a:chExt cx="10641129" cy="914400"/>
          </a:xfrm>
        </p:grpSpPr>
        <p:sp>
          <p:nvSpPr>
            <p:cNvPr id="8" name="AutoShape 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TextBox 2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养老护理员的定义与职责</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6575" y="1250443"/>
            <a:ext cx="10458850" cy="243840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1300074" y="2175786"/>
            <a:ext cx="9582906"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rgbClr val="FFFFFF">
                    <a:alpha val="100000"/>
                  </a:srgbClr>
                </a:solidFill>
                <a:latin typeface="Microsoft Yahei"/>
                <a:ea typeface="Microsoft Yahei"/>
                <a:cs typeface="Microsoft Yahei"/>
              </a:rPr>
              <a:t>培训与认证是提高养老护理员专业水平和服务质量的关键。</a:t>
            </a:r>
          </a:p>
        </p:txBody>
      </p:sp>
      <p:sp>
        <p:nvSpPr>
          <p:cNvPr id="4" name="TextBox 4"/>
          <p:cNvSpPr txBox="1"/>
          <p:nvPr/>
        </p:nvSpPr>
        <p:spPr>
          <a:xfrm>
            <a:off x="1300074" y="1380567"/>
            <a:ext cx="9417017"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alpha val="100000"/>
                  </a:srgbClr>
                </a:solidFill>
                <a:latin typeface="Microsoft Yahei"/>
                <a:ea typeface="Microsoft Yahei"/>
                <a:cs typeface="Microsoft Yahei"/>
              </a:rPr>
              <a:t>总结词</a:t>
            </a:r>
          </a:p>
        </p:txBody>
      </p:sp>
      <p:sp>
        <p:nvSpPr>
          <p:cNvPr id="5" name="AutoShape 5"/>
          <p:cNvSpPr/>
          <p:nvPr/>
        </p:nvSpPr>
        <p:spPr>
          <a:xfrm>
            <a:off x="866575" y="3952506"/>
            <a:ext cx="10458850" cy="2438400"/>
          </a:xfrm>
          <a:prstGeom prst="round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1287882" y="4870218"/>
            <a:ext cx="9582150"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accent1">
                    <a:lumMod val="50000"/>
                    <a:alpha val="100000"/>
                  </a:schemeClr>
                </a:solidFill>
                <a:latin typeface="Microsoft Yahei"/>
                <a:ea typeface="Microsoft Yahei"/>
                <a:cs typeface="Microsoft Yahei"/>
              </a:rPr>
              <a:t>养老护理员的培训与认证主要包括专业理论知识和实践操作技能两个方面。培训内容应涵盖老年护理基础知识、急救技能、康复训练、心理疏导等方面的知识。通过培训和考核后，养老护理员应获得相应的职业资格证书，以证明其具备从事养老护理服务的能力和资格。</a:t>
            </a:r>
          </a:p>
        </p:txBody>
      </p:sp>
      <p:sp>
        <p:nvSpPr>
          <p:cNvPr id="7" name="TextBox 7"/>
          <p:cNvSpPr txBox="1"/>
          <p:nvPr/>
        </p:nvSpPr>
        <p:spPr>
          <a:xfrm>
            <a:off x="1287882" y="4099383"/>
            <a:ext cx="9677400"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chemeClr val="accent1">
                    <a:alpha val="100000"/>
                  </a:schemeClr>
                </a:solidFill>
                <a:latin typeface="Microsoft Yahei"/>
                <a:ea typeface="Microsoft Yahei"/>
                <a:cs typeface="Microsoft Yahei"/>
              </a:rPr>
              <a:t>详细描述</a:t>
            </a:r>
          </a:p>
        </p:txBody>
      </p:sp>
      <p:cxnSp>
        <p:nvCxnSpPr>
          <p:cNvPr id="8" name="Connector 8"/>
          <p:cNvCxnSpPr/>
          <p:nvPr/>
        </p:nvCxnSpPr>
        <p:spPr>
          <a:xfrm>
            <a:off x="1473659" y="4829453"/>
            <a:ext cx="9220298" cy="0"/>
          </a:xfrm>
          <a:prstGeom prst="line">
            <a:avLst/>
          </a:prstGeom>
          <a:ln w="9525">
            <a:solidFill>
              <a:schemeClr val="accent1"/>
            </a:solidFill>
            <a:prstDash val="solid"/>
            <a:headEnd type="oval"/>
            <a:tailEnd type="none"/>
          </a:ln>
        </p:spPr>
        <p:style>
          <a:lnRef idx="0">
            <a:schemeClr val="accent1"/>
          </a:lnRef>
          <a:fillRef idx="1">
            <a:schemeClr val="accent1"/>
          </a:fillRef>
          <a:effectRef idx="0">
            <a:schemeClr val="accent1"/>
          </a:effectRef>
          <a:fontRef idx="minor">
            <a:schemeClr val="lt1"/>
          </a:fontRef>
        </p:style>
      </p:cxnSp>
      <p:cxnSp>
        <p:nvCxnSpPr>
          <p:cNvPr id="9" name="Connector 9"/>
          <p:cNvCxnSpPr/>
          <p:nvPr/>
        </p:nvCxnSpPr>
        <p:spPr>
          <a:xfrm>
            <a:off x="1481378" y="2175786"/>
            <a:ext cx="9220298" cy="0"/>
          </a:xfrm>
          <a:prstGeom prst="line">
            <a:avLst/>
          </a:prstGeom>
          <a:ln w="9525">
            <a:solidFill>
              <a:schemeClr val="accent1">
                <a:lumMod val="20000"/>
                <a:lumOff val="80000"/>
              </a:schemeClr>
            </a:solidFill>
            <a:prstDash val="solid"/>
            <a:headEnd type="oval"/>
            <a:tailEnd type="none"/>
          </a:ln>
        </p:spPr>
        <p:style>
          <a:lnRef idx="0">
            <a:schemeClr val="accent1"/>
          </a:lnRef>
          <a:fillRef idx="1">
            <a:schemeClr val="accent1"/>
          </a:fillRef>
          <a:effectRef idx="0">
            <a:schemeClr val="accent1"/>
          </a:effectRef>
          <a:fontRef idx="minor">
            <a:schemeClr val="lt1"/>
          </a:fontRef>
        </p:style>
      </p:cxnSp>
      <p:grpSp>
        <p:nvGrpSpPr>
          <p:cNvPr id="10" name="Group 10"/>
          <p:cNvGrpSpPr/>
          <p:nvPr/>
        </p:nvGrpSpPr>
        <p:grpSpPr>
          <a:xfrm>
            <a:off x="454963" y="93878"/>
            <a:ext cx="10641129" cy="914400"/>
            <a:chOff x="454963" y="93878"/>
            <a:chExt cx="10641129" cy="914400"/>
          </a:xfrm>
        </p:grpSpPr>
        <p:sp>
          <p:nvSpPr>
            <p:cNvPr id="11" name="AutoShape 1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TextBox 3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养老护理员的培训与认证</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3574694" y="1423099"/>
            <a:ext cx="8029575" cy="762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总结词</a:t>
            </a:r>
          </a:p>
        </p:txBody>
      </p:sp>
      <p:sp>
        <p:nvSpPr>
          <p:cNvPr id="3" name="AutoShape 3"/>
          <p:cNvSpPr/>
          <p:nvPr/>
        </p:nvSpPr>
        <p:spPr>
          <a:xfrm>
            <a:off x="125016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19725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188000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6" name="Connector 6"/>
          <p:cNvCxnSpPr/>
          <p:nvPr/>
        </p:nvCxnSpPr>
        <p:spPr>
          <a:xfrm>
            <a:off x="1951634" y="6029346"/>
            <a:ext cx="10254150"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7" name="TextBox 7"/>
          <p:cNvSpPr txBox="1"/>
          <p:nvPr/>
        </p:nvSpPr>
        <p:spPr>
          <a:xfrm>
            <a:off x="3574694" y="1913291"/>
            <a:ext cx="777693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职业道德与规范是养老护理员职业行为的准则和要求。</a:t>
            </a:r>
          </a:p>
        </p:txBody>
      </p:sp>
      <p:sp>
        <p:nvSpPr>
          <p:cNvPr id="8" name="TextBox 8"/>
          <p:cNvSpPr txBox="1"/>
          <p:nvPr/>
        </p:nvSpPr>
        <p:spPr>
          <a:xfrm>
            <a:off x="1197254" y="3971227"/>
            <a:ext cx="8029575" cy="762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详细描述</a:t>
            </a:r>
          </a:p>
        </p:txBody>
      </p:sp>
      <p:sp>
        <p:nvSpPr>
          <p:cNvPr id="9" name="TextBox 9"/>
          <p:cNvSpPr txBox="1"/>
          <p:nvPr/>
        </p:nvSpPr>
        <p:spPr>
          <a:xfrm>
            <a:off x="1197254" y="4461419"/>
            <a:ext cx="7806355"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养老护理员的职业道德包括尊重老人、关爱老人、诚信守信、尽职尽责等。规范则包括服务态度、服务质量、服务流程等方面的要求。养老护理员应遵守职业道德和规范，为老年人提供优质、专业的服务，同时维护老年人的尊严和权益。</a:t>
            </a:r>
          </a:p>
        </p:txBody>
      </p:sp>
      <p:sp>
        <p:nvSpPr>
          <p:cNvPr id="10" name="AutoShape 10"/>
          <p:cNvSpPr/>
          <p:nvPr/>
        </p:nvSpPr>
        <p:spPr>
          <a:xfrm>
            <a:off x="3552256" y="3306002"/>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3499345" y="3306002"/>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182096" y="3306002"/>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3" name="Connector 13"/>
          <p:cNvCxnSpPr/>
          <p:nvPr/>
        </p:nvCxnSpPr>
        <p:spPr>
          <a:xfrm>
            <a:off x="4253725" y="3380232"/>
            <a:ext cx="10254150"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养老护理员的职业道德与规范</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1303421" y="3671349"/>
            <a:ext cx="718185" cy="106680"/>
          </a:xfrm>
          <a:prstGeom prst="rect">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1303421" y="4038634"/>
            <a:ext cx="743585" cy="106680"/>
          </a:xfrm>
          <a:prstGeom prst="rect">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4" name="Group 4"/>
          <p:cNvGrpSpPr/>
          <p:nvPr/>
        </p:nvGrpSpPr>
        <p:grpSpPr>
          <a:xfrm>
            <a:off x="1303421" y="2549736"/>
            <a:ext cx="4145173" cy="823690"/>
            <a:chOff x="1303421" y="2549736"/>
            <a:chExt cx="4145173" cy="823690"/>
          </a:xfrm>
        </p:grpSpPr>
        <p:sp>
          <p:nvSpPr>
            <p:cNvPr id="5" name="TextBox 5"/>
            <p:cNvSpPr txBox="1"/>
            <p:nvPr/>
          </p:nvSpPr>
          <p:spPr>
            <a:xfrm>
              <a:off x="1303421" y="2549736"/>
              <a:ext cx="4145173" cy="823690"/>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4950" b="1">
                  <a:solidFill>
                    <a:schemeClr val="accent3">
                      <a:alpha val="100000"/>
                    </a:schemeClr>
                  </a:solidFill>
                  <a:latin typeface="Microsoft Yahei"/>
                  <a:ea typeface="Microsoft Yahei"/>
                  <a:cs typeface="Microsoft Yahei"/>
                </a:rPr>
                <a:t>02</a:t>
              </a:r>
            </a:p>
          </p:txBody>
        </p:sp>
      </p:grpSp>
      <p:sp>
        <p:nvSpPr>
          <p:cNvPr id="6" name="TextBox 6"/>
          <p:cNvSpPr txBox="1"/>
          <p:nvPr/>
        </p:nvSpPr>
        <p:spPr>
          <a:xfrm>
            <a:off x="1303421" y="3463324"/>
            <a:ext cx="9764382" cy="7010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375"/>
              </a:spcBef>
            </a:pPr>
            <a:r>
              <a:rPr lang="en-US" sz="3600">
                <a:solidFill>
                  <a:srgbClr val="000000">
                    <a:alpha val="100000"/>
                  </a:srgbClr>
                </a:solidFill>
                <a:latin typeface="Microsoft Yahei"/>
                <a:ea typeface="Microsoft Yahei"/>
                <a:cs typeface="Microsoft Yahei"/>
              </a:rPr>
              <a:t>养老护理员的工作内容</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1204294" y="1287329"/>
            <a:ext cx="2035112" cy="2035112"/>
            <a:chOff x="1204294" y="1287329"/>
            <a:chExt cx="2035112" cy="2035112"/>
          </a:xfrm>
        </p:grpSpPr>
        <p:sp>
          <p:nvSpPr>
            <p:cNvPr id="3" name="AutoShape 3"/>
            <p:cNvSpPr/>
            <p:nvPr/>
          </p:nvSpPr>
          <p:spPr>
            <a:xfrm flipH="1">
              <a:off x="1204294" y="1287329"/>
              <a:ext cx="2035112" cy="2035112"/>
            </a:xfrm>
            <a:prstGeom prst="ellipse">
              <a:avLst/>
            </a:prstGeom>
            <a:noFill/>
            <a:ln w="9525">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5F6"/>
                  </a:solidFill>
                  <a:latin typeface="Calibri"/>
                  <a:ea typeface="+mn-ea"/>
                  <a:cs typeface="+mn-cs"/>
                </a:defRPr>
              </a:lvl1pPr>
              <a:lvl2pPr marL="457200" algn="l" defTabSz="914400" rtl="0" eaLnBrk="1" latinLnBrk="0" hangingPunct="1">
                <a:defRPr sz="1800" kern="1200">
                  <a:solidFill>
                    <a:srgbClr val="FFF5F6"/>
                  </a:solidFill>
                  <a:latin typeface="Calibri"/>
                  <a:ea typeface="+mn-ea"/>
                  <a:cs typeface="+mn-cs"/>
                </a:defRPr>
              </a:lvl2pPr>
              <a:lvl3pPr marL="914400" algn="l" defTabSz="914400" rtl="0" eaLnBrk="1" latinLnBrk="0" hangingPunct="1">
                <a:defRPr sz="1800" kern="1200">
                  <a:solidFill>
                    <a:srgbClr val="FFF5F6"/>
                  </a:solidFill>
                  <a:latin typeface="Calibri"/>
                  <a:ea typeface="+mn-ea"/>
                  <a:cs typeface="+mn-cs"/>
                </a:defRPr>
              </a:lvl3pPr>
              <a:lvl4pPr marL="1371600" algn="l" defTabSz="914400" rtl="0" eaLnBrk="1" latinLnBrk="0" hangingPunct="1">
                <a:defRPr sz="1800" kern="1200">
                  <a:solidFill>
                    <a:srgbClr val="FFF5F6"/>
                  </a:solidFill>
                  <a:latin typeface="Calibri"/>
                  <a:ea typeface="+mn-ea"/>
                  <a:cs typeface="+mn-cs"/>
                </a:defRPr>
              </a:lvl4pPr>
              <a:lvl5pPr marL="1828800" algn="l" defTabSz="914400" rtl="0" eaLnBrk="1" latinLnBrk="0" hangingPunct="1">
                <a:defRPr sz="1800" kern="1200">
                  <a:solidFill>
                    <a:srgbClr val="FFF5F6"/>
                  </a:solidFill>
                  <a:latin typeface="Calibri"/>
                  <a:ea typeface="+mn-ea"/>
                  <a:cs typeface="+mn-cs"/>
                </a:defRPr>
              </a:lvl5pPr>
              <a:lvl6pPr marL="2286000" algn="l" defTabSz="914400" rtl="0" eaLnBrk="1" latinLnBrk="0" hangingPunct="1">
                <a:defRPr sz="1800" kern="1200">
                  <a:solidFill>
                    <a:srgbClr val="FFF5F6"/>
                  </a:solidFill>
                  <a:latin typeface="Calibri"/>
                  <a:ea typeface="+mn-ea"/>
                  <a:cs typeface="+mn-cs"/>
                </a:defRPr>
              </a:lvl6pPr>
              <a:lvl7pPr marL="2743200" algn="l" defTabSz="914400" rtl="0" eaLnBrk="1" latinLnBrk="0" hangingPunct="1">
                <a:defRPr sz="1800" kern="1200">
                  <a:solidFill>
                    <a:srgbClr val="FFF5F6"/>
                  </a:solidFill>
                  <a:latin typeface="Calibri"/>
                  <a:ea typeface="+mn-ea"/>
                  <a:cs typeface="+mn-cs"/>
                </a:defRPr>
              </a:lvl7pPr>
              <a:lvl8pPr marL="3200400" algn="l" defTabSz="914400" rtl="0" eaLnBrk="1" latinLnBrk="0" hangingPunct="1">
                <a:defRPr sz="1800" kern="1200">
                  <a:solidFill>
                    <a:srgbClr val="FFF5F6"/>
                  </a:solidFill>
                  <a:latin typeface="Calibri"/>
                  <a:ea typeface="+mn-ea"/>
                  <a:cs typeface="+mn-cs"/>
                </a:defRPr>
              </a:lvl8pPr>
              <a:lvl9pPr marL="3657600" algn="l" defTabSz="914400" rtl="0" eaLnBrk="1" latinLnBrk="0" hangingPunct="1">
                <a:defRPr sz="1800" kern="1200">
                  <a:solidFill>
                    <a:srgbClr val="FFF5F6"/>
                  </a:solidFill>
                  <a:latin typeface="Calibri"/>
                  <a:ea typeface="+mn-ea"/>
                  <a:cs typeface="+mn-cs"/>
                </a:defRPr>
              </a:lvl9pPr>
            </a:lstStyle>
            <a:p/>
          </p:txBody>
        </p:sp>
        <p:sp>
          <p:nvSpPr>
            <p:cNvPr id="4" name="Freeform 4"/>
            <p:cNvSpPr/>
            <p:nvPr/>
          </p:nvSpPr>
          <p:spPr>
            <a:xfrm>
              <a:off x="1791319" y="1987226"/>
              <a:ext cx="891159" cy="635222"/>
            </a:xfrm>
            <a:custGeom>
              <a:rect l="l" t="t" r="r" b="b"/>
              <a:pathLst>
                <a:path w="21600" h="21600">
                  <a:moveTo>
                    <a:pt x="20056" y="17282"/>
                  </a:moveTo>
                  <a:lnTo>
                    <a:pt x="1544" y="17282"/>
                  </a:lnTo>
                  <a:cubicBezTo>
                    <a:pt x="691" y="17282"/>
                    <a:pt x="0" y="18250"/>
                    <a:pt x="0" y="19441"/>
                  </a:cubicBezTo>
                  <a:cubicBezTo>
                    <a:pt x="0" y="20638"/>
                    <a:pt x="691" y="21600"/>
                    <a:pt x="1544" y="21600"/>
                  </a:cubicBezTo>
                  <a:lnTo>
                    <a:pt x="20056" y="21600"/>
                  </a:lnTo>
                  <a:cubicBezTo>
                    <a:pt x="20909" y="21600"/>
                    <a:pt x="21600" y="20638"/>
                    <a:pt x="21600" y="19441"/>
                  </a:cubicBezTo>
                  <a:cubicBezTo>
                    <a:pt x="21600" y="18250"/>
                    <a:pt x="20909" y="17282"/>
                    <a:pt x="20056" y="17282"/>
                  </a:cubicBezTo>
                  <a:close/>
                  <a:moveTo>
                    <a:pt x="1544" y="4321"/>
                  </a:moveTo>
                  <a:lnTo>
                    <a:pt x="20056" y="4321"/>
                  </a:lnTo>
                  <a:cubicBezTo>
                    <a:pt x="20909" y="4321"/>
                    <a:pt x="21600" y="3353"/>
                    <a:pt x="21600" y="2159"/>
                  </a:cubicBezTo>
                  <a:cubicBezTo>
                    <a:pt x="21600" y="965"/>
                    <a:pt x="20909" y="0"/>
                    <a:pt x="20056" y="0"/>
                  </a:cubicBezTo>
                  <a:lnTo>
                    <a:pt x="1544" y="0"/>
                  </a:lnTo>
                  <a:cubicBezTo>
                    <a:pt x="691" y="0"/>
                    <a:pt x="0" y="965"/>
                    <a:pt x="0" y="2159"/>
                  </a:cubicBezTo>
                  <a:cubicBezTo>
                    <a:pt x="0" y="3353"/>
                    <a:pt x="691" y="4321"/>
                    <a:pt x="1544" y="4321"/>
                  </a:cubicBezTo>
                  <a:close/>
                  <a:moveTo>
                    <a:pt x="20056" y="8640"/>
                  </a:moveTo>
                  <a:lnTo>
                    <a:pt x="1544" y="8640"/>
                  </a:lnTo>
                  <a:cubicBezTo>
                    <a:pt x="691" y="8640"/>
                    <a:pt x="0" y="9608"/>
                    <a:pt x="0" y="10799"/>
                  </a:cubicBezTo>
                  <a:cubicBezTo>
                    <a:pt x="0" y="11996"/>
                    <a:pt x="691" y="12958"/>
                    <a:pt x="1544" y="12958"/>
                  </a:cubicBezTo>
                  <a:lnTo>
                    <a:pt x="20056" y="12958"/>
                  </a:lnTo>
                  <a:cubicBezTo>
                    <a:pt x="20909" y="12958"/>
                    <a:pt x="21600" y="11996"/>
                    <a:pt x="21600" y="10799"/>
                  </a:cubicBezTo>
                  <a:cubicBezTo>
                    <a:pt x="21600" y="9608"/>
                    <a:pt x="20909" y="8640"/>
                    <a:pt x="20056" y="864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5" name="Group 5"/>
          <p:cNvGrpSpPr/>
          <p:nvPr/>
        </p:nvGrpSpPr>
        <p:grpSpPr>
          <a:xfrm>
            <a:off x="3838147" y="1287233"/>
            <a:ext cx="2035112" cy="2035112"/>
            <a:chOff x="3838147" y="1287233"/>
            <a:chExt cx="2035112" cy="2035112"/>
          </a:xfrm>
        </p:grpSpPr>
        <p:sp>
          <p:nvSpPr>
            <p:cNvPr id="6" name="AutoShape 6"/>
            <p:cNvSpPr/>
            <p:nvPr/>
          </p:nvSpPr>
          <p:spPr>
            <a:xfrm flipH="1">
              <a:off x="3838147" y="1287233"/>
              <a:ext cx="2035112" cy="2035112"/>
            </a:xfrm>
            <a:prstGeom prst="ellipse">
              <a:avLst/>
            </a:prstGeom>
            <a:noFill/>
            <a:ln w="9525">
              <a:solidFill>
                <a:schemeClr val="accent2">
                  <a:alpha val="100000"/>
                </a:schemeClr>
              </a:solidFill>
              <a:prstDash val="solid"/>
            </a:ln>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FF5F6"/>
                  </a:solidFill>
                  <a:latin typeface="Calibri"/>
                  <a:ea typeface="+mn-ea"/>
                  <a:cs typeface="+mn-cs"/>
                </a:defRPr>
              </a:lvl1pPr>
              <a:lvl2pPr marL="457200" algn="l" defTabSz="914400" rtl="0" eaLnBrk="1" latinLnBrk="0" hangingPunct="1">
                <a:defRPr sz="1800" kern="1200">
                  <a:solidFill>
                    <a:srgbClr val="FFF5F6"/>
                  </a:solidFill>
                  <a:latin typeface="Calibri"/>
                  <a:ea typeface="+mn-ea"/>
                  <a:cs typeface="+mn-cs"/>
                </a:defRPr>
              </a:lvl2pPr>
              <a:lvl3pPr marL="914400" algn="l" defTabSz="914400" rtl="0" eaLnBrk="1" latinLnBrk="0" hangingPunct="1">
                <a:defRPr sz="1800" kern="1200">
                  <a:solidFill>
                    <a:srgbClr val="FFF5F6"/>
                  </a:solidFill>
                  <a:latin typeface="Calibri"/>
                  <a:ea typeface="+mn-ea"/>
                  <a:cs typeface="+mn-cs"/>
                </a:defRPr>
              </a:lvl3pPr>
              <a:lvl4pPr marL="1371600" algn="l" defTabSz="914400" rtl="0" eaLnBrk="1" latinLnBrk="0" hangingPunct="1">
                <a:defRPr sz="1800" kern="1200">
                  <a:solidFill>
                    <a:srgbClr val="FFF5F6"/>
                  </a:solidFill>
                  <a:latin typeface="Calibri"/>
                  <a:ea typeface="+mn-ea"/>
                  <a:cs typeface="+mn-cs"/>
                </a:defRPr>
              </a:lvl4pPr>
              <a:lvl5pPr marL="1828800" algn="l" defTabSz="914400" rtl="0" eaLnBrk="1" latinLnBrk="0" hangingPunct="1">
                <a:defRPr sz="1800" kern="1200">
                  <a:solidFill>
                    <a:srgbClr val="FFF5F6"/>
                  </a:solidFill>
                  <a:latin typeface="Calibri"/>
                  <a:ea typeface="+mn-ea"/>
                  <a:cs typeface="+mn-cs"/>
                </a:defRPr>
              </a:lvl5pPr>
              <a:lvl6pPr marL="2286000" algn="l" defTabSz="914400" rtl="0" eaLnBrk="1" latinLnBrk="0" hangingPunct="1">
                <a:defRPr sz="1800" kern="1200">
                  <a:solidFill>
                    <a:srgbClr val="FFF5F6"/>
                  </a:solidFill>
                  <a:latin typeface="Calibri"/>
                  <a:ea typeface="+mn-ea"/>
                  <a:cs typeface="+mn-cs"/>
                </a:defRPr>
              </a:lvl6pPr>
              <a:lvl7pPr marL="2743200" algn="l" defTabSz="914400" rtl="0" eaLnBrk="1" latinLnBrk="0" hangingPunct="1">
                <a:defRPr sz="1800" kern="1200">
                  <a:solidFill>
                    <a:srgbClr val="FFF5F6"/>
                  </a:solidFill>
                  <a:latin typeface="Calibri"/>
                  <a:ea typeface="+mn-ea"/>
                  <a:cs typeface="+mn-cs"/>
                </a:defRPr>
              </a:lvl7pPr>
              <a:lvl8pPr marL="3200400" algn="l" defTabSz="914400" rtl="0" eaLnBrk="1" latinLnBrk="0" hangingPunct="1">
                <a:defRPr sz="1800" kern="1200">
                  <a:solidFill>
                    <a:srgbClr val="FFF5F6"/>
                  </a:solidFill>
                  <a:latin typeface="Calibri"/>
                  <a:ea typeface="+mn-ea"/>
                  <a:cs typeface="+mn-cs"/>
                </a:defRPr>
              </a:lvl8pPr>
              <a:lvl9pPr marL="3657600" algn="l" defTabSz="914400" rtl="0" eaLnBrk="1" latinLnBrk="0" hangingPunct="1">
                <a:defRPr sz="1800" kern="1200">
                  <a:solidFill>
                    <a:srgbClr val="FFF5F6"/>
                  </a:solidFill>
                  <a:latin typeface="Calibri"/>
                  <a:ea typeface="+mn-ea"/>
                  <a:cs typeface="+mn-cs"/>
                </a:defRPr>
              </a:lvl9pPr>
            </a:lstStyle>
            <a:p/>
          </p:txBody>
        </p:sp>
      </p:grpSp>
      <p:grpSp>
        <p:nvGrpSpPr>
          <p:cNvPr id="7" name="Group 7"/>
          <p:cNvGrpSpPr/>
          <p:nvPr/>
        </p:nvGrpSpPr>
        <p:grpSpPr>
          <a:xfrm>
            <a:off x="4556617" y="1941220"/>
            <a:ext cx="595503" cy="1060133"/>
            <a:chOff x="4556617" y="1941220"/>
            <a:chExt cx="595503" cy="1060133"/>
          </a:xfrm>
        </p:grpSpPr>
        <p:sp>
          <p:nvSpPr>
            <p:cNvPr id="8" name="Freeform 8"/>
            <p:cNvSpPr/>
            <p:nvPr/>
          </p:nvSpPr>
          <p:spPr>
            <a:xfrm>
              <a:off x="4556617" y="1941220"/>
              <a:ext cx="595503" cy="1060133"/>
            </a:xfrm>
            <a:custGeom>
              <a:rect l="l" t="t" r="r" b="b"/>
              <a:pathLst>
                <a:path w="421" h="751">
                  <a:moveTo>
                    <a:pt x="421" y="509"/>
                  </a:moveTo>
                  <a:cubicBezTo>
                    <a:pt x="421" y="509"/>
                    <a:pt x="400" y="323"/>
                    <a:pt x="359" y="306"/>
                  </a:cubicBezTo>
                  <a:cubicBezTo>
                    <a:pt x="391" y="250"/>
                    <a:pt x="338" y="0"/>
                    <a:pt x="338" y="0"/>
                  </a:cubicBezTo>
                  <a:cubicBezTo>
                    <a:pt x="338" y="0"/>
                    <a:pt x="355" y="183"/>
                    <a:pt x="307" y="216"/>
                  </a:cubicBezTo>
                  <a:cubicBezTo>
                    <a:pt x="307" y="215"/>
                    <a:pt x="307" y="215"/>
                    <a:pt x="307" y="214"/>
                  </a:cubicBezTo>
                  <a:cubicBezTo>
                    <a:pt x="307" y="211"/>
                    <a:pt x="307" y="207"/>
                    <a:pt x="307" y="204"/>
                  </a:cubicBezTo>
                  <a:cubicBezTo>
                    <a:pt x="288" y="204"/>
                    <a:pt x="288" y="204"/>
                    <a:pt x="288" y="204"/>
                  </a:cubicBezTo>
                  <a:cubicBezTo>
                    <a:pt x="288" y="213"/>
                    <a:pt x="288" y="222"/>
                    <a:pt x="288" y="230"/>
                  </a:cubicBezTo>
                  <a:cubicBezTo>
                    <a:pt x="285" y="233"/>
                    <a:pt x="281" y="236"/>
                    <a:pt x="279" y="238"/>
                  </a:cubicBezTo>
                  <a:cubicBezTo>
                    <a:pt x="279" y="227"/>
                    <a:pt x="278" y="216"/>
                    <a:pt x="278" y="204"/>
                  </a:cubicBezTo>
                  <a:cubicBezTo>
                    <a:pt x="219" y="204"/>
                    <a:pt x="219" y="204"/>
                    <a:pt x="219" y="204"/>
                  </a:cubicBezTo>
                  <a:cubicBezTo>
                    <a:pt x="219" y="243"/>
                    <a:pt x="219" y="243"/>
                    <a:pt x="219" y="243"/>
                  </a:cubicBezTo>
                  <a:cubicBezTo>
                    <a:pt x="274" y="243"/>
                    <a:pt x="274" y="243"/>
                    <a:pt x="274" y="243"/>
                  </a:cubicBezTo>
                  <a:cubicBezTo>
                    <a:pt x="272" y="244"/>
                    <a:pt x="271" y="246"/>
                    <a:pt x="270" y="247"/>
                  </a:cubicBezTo>
                  <a:cubicBezTo>
                    <a:pt x="268" y="250"/>
                    <a:pt x="266" y="252"/>
                    <a:pt x="264" y="254"/>
                  </a:cubicBezTo>
                  <a:cubicBezTo>
                    <a:pt x="219" y="254"/>
                    <a:pt x="219" y="254"/>
                    <a:pt x="219" y="254"/>
                  </a:cubicBezTo>
                  <a:cubicBezTo>
                    <a:pt x="219" y="291"/>
                    <a:pt x="219" y="291"/>
                    <a:pt x="219" y="291"/>
                  </a:cubicBezTo>
                  <a:cubicBezTo>
                    <a:pt x="233" y="291"/>
                    <a:pt x="233" y="291"/>
                    <a:pt x="233" y="291"/>
                  </a:cubicBezTo>
                  <a:cubicBezTo>
                    <a:pt x="227" y="294"/>
                    <a:pt x="223" y="296"/>
                    <a:pt x="219" y="300"/>
                  </a:cubicBezTo>
                  <a:cubicBezTo>
                    <a:pt x="219" y="291"/>
                    <a:pt x="219" y="291"/>
                    <a:pt x="219" y="291"/>
                  </a:cubicBezTo>
                  <a:cubicBezTo>
                    <a:pt x="210" y="291"/>
                    <a:pt x="210" y="291"/>
                    <a:pt x="210" y="291"/>
                  </a:cubicBezTo>
                  <a:cubicBezTo>
                    <a:pt x="210" y="302"/>
                    <a:pt x="210" y="302"/>
                    <a:pt x="210" y="302"/>
                  </a:cubicBezTo>
                  <a:cubicBezTo>
                    <a:pt x="217" y="302"/>
                    <a:pt x="217" y="302"/>
                    <a:pt x="217" y="302"/>
                  </a:cubicBezTo>
                  <a:cubicBezTo>
                    <a:pt x="215" y="304"/>
                    <a:pt x="214" y="305"/>
                    <a:pt x="213" y="306"/>
                  </a:cubicBezTo>
                  <a:cubicBezTo>
                    <a:pt x="212" y="305"/>
                    <a:pt x="211" y="304"/>
                    <a:pt x="210" y="303"/>
                  </a:cubicBezTo>
                  <a:cubicBezTo>
                    <a:pt x="210" y="302"/>
                    <a:pt x="210" y="302"/>
                    <a:pt x="210" y="302"/>
                  </a:cubicBezTo>
                  <a:cubicBezTo>
                    <a:pt x="209" y="302"/>
                    <a:pt x="209" y="302"/>
                    <a:pt x="209" y="302"/>
                  </a:cubicBezTo>
                  <a:cubicBezTo>
                    <a:pt x="203" y="297"/>
                    <a:pt x="195" y="294"/>
                    <a:pt x="185" y="291"/>
                  </a:cubicBezTo>
                  <a:cubicBezTo>
                    <a:pt x="185" y="291"/>
                    <a:pt x="185" y="291"/>
                    <a:pt x="185" y="291"/>
                  </a:cubicBezTo>
                  <a:cubicBezTo>
                    <a:pt x="210" y="291"/>
                    <a:pt x="210" y="291"/>
                    <a:pt x="210" y="291"/>
                  </a:cubicBezTo>
                  <a:cubicBezTo>
                    <a:pt x="210" y="254"/>
                    <a:pt x="210" y="254"/>
                    <a:pt x="210" y="254"/>
                  </a:cubicBezTo>
                  <a:cubicBezTo>
                    <a:pt x="162" y="254"/>
                    <a:pt x="162" y="254"/>
                    <a:pt x="162" y="254"/>
                  </a:cubicBezTo>
                  <a:cubicBezTo>
                    <a:pt x="162" y="253"/>
                    <a:pt x="161" y="253"/>
                    <a:pt x="161" y="252"/>
                  </a:cubicBezTo>
                  <a:cubicBezTo>
                    <a:pt x="158" y="249"/>
                    <a:pt x="156" y="246"/>
                    <a:pt x="153" y="244"/>
                  </a:cubicBezTo>
                  <a:cubicBezTo>
                    <a:pt x="153" y="243"/>
                    <a:pt x="153" y="243"/>
                    <a:pt x="153" y="243"/>
                  </a:cubicBezTo>
                  <a:cubicBezTo>
                    <a:pt x="152" y="243"/>
                    <a:pt x="152" y="243"/>
                    <a:pt x="152" y="243"/>
                  </a:cubicBezTo>
                  <a:cubicBezTo>
                    <a:pt x="149" y="240"/>
                    <a:pt x="146" y="238"/>
                    <a:pt x="143" y="235"/>
                  </a:cubicBezTo>
                  <a:cubicBezTo>
                    <a:pt x="143" y="225"/>
                    <a:pt x="144" y="215"/>
                    <a:pt x="144" y="204"/>
                  </a:cubicBezTo>
                  <a:cubicBezTo>
                    <a:pt x="122" y="204"/>
                    <a:pt x="122" y="204"/>
                    <a:pt x="122" y="204"/>
                  </a:cubicBezTo>
                  <a:cubicBezTo>
                    <a:pt x="122" y="208"/>
                    <a:pt x="122" y="211"/>
                    <a:pt x="122" y="214"/>
                  </a:cubicBezTo>
                  <a:cubicBezTo>
                    <a:pt x="122" y="216"/>
                    <a:pt x="122" y="217"/>
                    <a:pt x="122" y="219"/>
                  </a:cubicBezTo>
                  <a:cubicBezTo>
                    <a:pt x="74" y="187"/>
                    <a:pt x="71" y="0"/>
                    <a:pt x="71" y="0"/>
                  </a:cubicBezTo>
                  <a:cubicBezTo>
                    <a:pt x="71" y="0"/>
                    <a:pt x="39" y="254"/>
                    <a:pt x="71" y="310"/>
                  </a:cubicBezTo>
                  <a:cubicBezTo>
                    <a:pt x="30" y="327"/>
                    <a:pt x="0" y="503"/>
                    <a:pt x="0" y="503"/>
                  </a:cubicBezTo>
                  <a:cubicBezTo>
                    <a:pt x="0" y="503"/>
                    <a:pt x="75" y="431"/>
                    <a:pt x="131" y="412"/>
                  </a:cubicBezTo>
                  <a:cubicBezTo>
                    <a:pt x="151" y="500"/>
                    <a:pt x="219" y="751"/>
                    <a:pt x="301" y="409"/>
                  </a:cubicBezTo>
                  <a:cubicBezTo>
                    <a:pt x="354" y="432"/>
                    <a:pt x="421" y="509"/>
                    <a:pt x="421" y="509"/>
                  </a:cubicBezTo>
                  <a:close/>
                  <a:moveTo>
                    <a:pt x="218" y="384"/>
                  </a:moveTo>
                  <a:cubicBezTo>
                    <a:pt x="217" y="384"/>
                    <a:pt x="217" y="384"/>
                    <a:pt x="217" y="384"/>
                  </a:cubicBezTo>
                  <a:cubicBezTo>
                    <a:pt x="217" y="384"/>
                    <a:pt x="217" y="384"/>
                    <a:pt x="217" y="384"/>
                  </a:cubicBezTo>
                  <a:cubicBezTo>
                    <a:pt x="217" y="384"/>
                    <a:pt x="217" y="384"/>
                    <a:pt x="218" y="384"/>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9" name="Group 9"/>
          <p:cNvGrpSpPr/>
          <p:nvPr/>
        </p:nvGrpSpPr>
        <p:grpSpPr>
          <a:xfrm>
            <a:off x="4729210" y="1757387"/>
            <a:ext cx="261747" cy="541878"/>
            <a:chOff x="4729210" y="1757387"/>
            <a:chExt cx="261747" cy="541878"/>
          </a:xfrm>
        </p:grpSpPr>
        <p:sp>
          <p:nvSpPr>
            <p:cNvPr id="10" name="Freeform 10"/>
            <p:cNvSpPr/>
            <p:nvPr/>
          </p:nvSpPr>
          <p:spPr>
            <a:xfrm>
              <a:off x="4866656" y="2100573"/>
              <a:ext cx="80296" cy="45244"/>
            </a:xfrm>
            <a:custGeom>
              <a:rect l="l" t="t" r="r" b="b"/>
              <a:pathLst>
                <a:path w="57" h="32">
                  <a:moveTo>
                    <a:pt x="0" y="32"/>
                  </a:moveTo>
                  <a:cubicBezTo>
                    <a:pt x="57" y="32"/>
                    <a:pt x="57" y="32"/>
                    <a:pt x="57" y="32"/>
                  </a:cubicBezTo>
                  <a:cubicBezTo>
                    <a:pt x="56" y="21"/>
                    <a:pt x="55" y="11"/>
                    <a:pt x="54" y="0"/>
                  </a:cubicBezTo>
                  <a:cubicBezTo>
                    <a:pt x="0" y="0"/>
                    <a:pt x="0" y="0"/>
                    <a:pt x="0" y="0"/>
                  </a:cubicBezTo>
                  <a:lnTo>
                    <a:pt x="0" y="32"/>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4940380" y="1956650"/>
              <a:ext cx="28004" cy="60674"/>
            </a:xfrm>
            <a:custGeom>
              <a:rect l="l" t="t" r="r" b="b"/>
              <a:pathLst>
                <a:path w="20" h="43">
                  <a:moveTo>
                    <a:pt x="20" y="43"/>
                  </a:moveTo>
                  <a:cubicBezTo>
                    <a:pt x="18" y="28"/>
                    <a:pt x="15" y="14"/>
                    <a:pt x="12" y="0"/>
                  </a:cubicBezTo>
                  <a:cubicBezTo>
                    <a:pt x="0" y="0"/>
                    <a:pt x="0" y="0"/>
                    <a:pt x="0" y="0"/>
                  </a:cubicBezTo>
                  <a:cubicBezTo>
                    <a:pt x="2" y="15"/>
                    <a:pt x="4" y="29"/>
                    <a:pt x="6" y="43"/>
                  </a:cubicBezTo>
                  <a:lnTo>
                    <a:pt x="20" y="43"/>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Freeform 12"/>
            <p:cNvSpPr/>
            <p:nvPr/>
          </p:nvSpPr>
          <p:spPr>
            <a:xfrm>
              <a:off x="4866656" y="2032755"/>
              <a:ext cx="74962" cy="52388"/>
            </a:xfrm>
            <a:custGeom>
              <a:rect l="l" t="t" r="r" b="b"/>
              <a:pathLst>
                <a:path w="52" h="37">
                  <a:moveTo>
                    <a:pt x="0" y="37"/>
                  </a:moveTo>
                  <a:cubicBezTo>
                    <a:pt x="53" y="37"/>
                    <a:pt x="53" y="37"/>
                    <a:pt x="53" y="37"/>
                  </a:cubicBezTo>
                  <a:cubicBezTo>
                    <a:pt x="52" y="25"/>
                    <a:pt x="51" y="13"/>
                    <a:pt x="50" y="0"/>
                  </a:cubicBezTo>
                  <a:cubicBezTo>
                    <a:pt x="0" y="0"/>
                    <a:pt x="0" y="0"/>
                    <a:pt x="0" y="0"/>
                  </a:cubicBezTo>
                  <a:lnTo>
                    <a:pt x="0" y="37"/>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a:off x="4949905" y="2032755"/>
              <a:ext cx="29718" cy="52388"/>
            </a:xfrm>
            <a:custGeom>
              <a:rect l="l" t="t" r="r" b="b"/>
              <a:pathLst>
                <a:path w="21" h="37">
                  <a:moveTo>
                    <a:pt x="21" y="37"/>
                  </a:moveTo>
                  <a:cubicBezTo>
                    <a:pt x="19" y="25"/>
                    <a:pt x="17" y="12"/>
                    <a:pt x="15" y="0"/>
                  </a:cubicBezTo>
                  <a:cubicBezTo>
                    <a:pt x="0" y="0"/>
                    <a:pt x="0" y="0"/>
                    <a:pt x="0" y="0"/>
                  </a:cubicBezTo>
                  <a:cubicBezTo>
                    <a:pt x="2" y="13"/>
                    <a:pt x="3" y="25"/>
                    <a:pt x="4" y="37"/>
                  </a:cubicBezTo>
                  <a:lnTo>
                    <a:pt x="21" y="37"/>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4917139" y="1828158"/>
              <a:ext cx="20193" cy="49339"/>
            </a:xfrm>
            <a:custGeom>
              <a:rect l="l" t="t" r="r" b="b"/>
              <a:pathLst>
                <a:path w="14" h="35">
                  <a:moveTo>
                    <a:pt x="14" y="35"/>
                  </a:moveTo>
                  <a:cubicBezTo>
                    <a:pt x="10" y="23"/>
                    <a:pt x="6" y="11"/>
                    <a:pt x="1" y="0"/>
                  </a:cubicBezTo>
                  <a:cubicBezTo>
                    <a:pt x="0" y="0"/>
                    <a:pt x="0" y="0"/>
                    <a:pt x="0" y="0"/>
                  </a:cubicBezTo>
                  <a:cubicBezTo>
                    <a:pt x="2" y="12"/>
                    <a:pt x="5" y="24"/>
                    <a:pt x="7" y="35"/>
                  </a:cubicBezTo>
                  <a:lnTo>
                    <a:pt x="14" y="35"/>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4930283" y="1894167"/>
              <a:ext cx="22574" cy="46958"/>
            </a:xfrm>
            <a:custGeom>
              <a:rect l="l" t="t" r="r" b="b"/>
              <a:pathLst>
                <a:path w="16" h="33">
                  <a:moveTo>
                    <a:pt x="16" y="33"/>
                  </a:moveTo>
                  <a:cubicBezTo>
                    <a:pt x="14" y="21"/>
                    <a:pt x="11" y="10"/>
                    <a:pt x="8" y="0"/>
                  </a:cubicBezTo>
                  <a:cubicBezTo>
                    <a:pt x="0" y="0"/>
                    <a:pt x="0" y="0"/>
                    <a:pt x="0" y="0"/>
                  </a:cubicBezTo>
                  <a:cubicBezTo>
                    <a:pt x="2" y="11"/>
                    <a:pt x="4" y="22"/>
                    <a:pt x="5" y="33"/>
                  </a:cubicBezTo>
                  <a:lnTo>
                    <a:pt x="16" y="33"/>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4733306" y="2100573"/>
              <a:ext cx="33909" cy="45244"/>
            </a:xfrm>
            <a:custGeom>
              <a:rect l="l" t="t" r="r" b="b"/>
              <a:pathLst>
                <a:path w="24" h="32">
                  <a:moveTo>
                    <a:pt x="4" y="0"/>
                  </a:moveTo>
                  <a:cubicBezTo>
                    <a:pt x="2" y="11"/>
                    <a:pt x="1" y="21"/>
                    <a:pt x="0" y="32"/>
                  </a:cubicBezTo>
                  <a:cubicBezTo>
                    <a:pt x="21" y="32"/>
                    <a:pt x="21" y="32"/>
                    <a:pt x="21" y="32"/>
                  </a:cubicBezTo>
                  <a:cubicBezTo>
                    <a:pt x="22" y="21"/>
                    <a:pt x="23" y="11"/>
                    <a:pt x="24" y="0"/>
                  </a:cubicBezTo>
                  <a:lnTo>
                    <a:pt x="4"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Freeform 17"/>
            <p:cNvSpPr/>
            <p:nvPr/>
          </p:nvSpPr>
          <p:spPr>
            <a:xfrm>
              <a:off x="4766072" y="1894167"/>
              <a:ext cx="26765" cy="46958"/>
            </a:xfrm>
            <a:custGeom>
              <a:rect l="l" t="t" r="r" b="b"/>
              <a:pathLst>
                <a:path w="19" h="33">
                  <a:moveTo>
                    <a:pt x="9" y="0"/>
                  </a:moveTo>
                  <a:cubicBezTo>
                    <a:pt x="6" y="10"/>
                    <a:pt x="3" y="21"/>
                    <a:pt x="0" y="33"/>
                  </a:cubicBezTo>
                  <a:cubicBezTo>
                    <a:pt x="14" y="33"/>
                    <a:pt x="14" y="33"/>
                    <a:pt x="14" y="33"/>
                  </a:cubicBezTo>
                  <a:cubicBezTo>
                    <a:pt x="16" y="22"/>
                    <a:pt x="17" y="11"/>
                    <a:pt x="19" y="0"/>
                  </a:cubicBezTo>
                  <a:lnTo>
                    <a:pt x="9"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Freeform 18"/>
            <p:cNvSpPr/>
            <p:nvPr/>
          </p:nvSpPr>
          <p:spPr>
            <a:xfrm>
              <a:off x="4740450" y="2032755"/>
              <a:ext cx="32766" cy="52388"/>
            </a:xfrm>
            <a:custGeom>
              <a:rect l="l" t="t" r="r" b="b"/>
              <a:pathLst>
                <a:path w="23" h="37">
                  <a:moveTo>
                    <a:pt x="6" y="0"/>
                  </a:moveTo>
                  <a:cubicBezTo>
                    <a:pt x="4" y="12"/>
                    <a:pt x="2" y="25"/>
                    <a:pt x="0" y="37"/>
                  </a:cubicBezTo>
                  <a:cubicBezTo>
                    <a:pt x="19" y="37"/>
                    <a:pt x="19" y="37"/>
                    <a:pt x="19" y="37"/>
                  </a:cubicBezTo>
                  <a:cubicBezTo>
                    <a:pt x="21" y="25"/>
                    <a:pt x="22" y="13"/>
                    <a:pt x="23" y="0"/>
                  </a:cubicBezTo>
                  <a:lnTo>
                    <a:pt x="6"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4822555" y="1757387"/>
              <a:ext cx="30956" cy="55340"/>
            </a:xfrm>
            <a:custGeom>
              <a:rect l="l" t="t" r="r" b="b"/>
              <a:pathLst>
                <a:path w="22" h="39">
                  <a:moveTo>
                    <a:pt x="22" y="0"/>
                  </a:moveTo>
                  <a:cubicBezTo>
                    <a:pt x="14" y="2"/>
                    <a:pt x="7" y="9"/>
                    <a:pt x="0" y="19"/>
                  </a:cubicBezTo>
                  <a:cubicBezTo>
                    <a:pt x="5" y="21"/>
                    <a:pt x="5" y="21"/>
                    <a:pt x="5" y="21"/>
                  </a:cubicBezTo>
                  <a:cubicBezTo>
                    <a:pt x="3" y="27"/>
                    <a:pt x="2" y="33"/>
                    <a:pt x="1" y="39"/>
                  </a:cubicBezTo>
                  <a:cubicBezTo>
                    <a:pt x="22" y="39"/>
                    <a:pt x="22" y="39"/>
                    <a:pt x="22" y="39"/>
                  </a:cubicBezTo>
                  <a:lnTo>
                    <a:pt x="22"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4866656" y="1757387"/>
              <a:ext cx="33909" cy="55340"/>
            </a:xfrm>
            <a:custGeom>
              <a:rect l="l" t="t" r="r" b="b"/>
              <a:pathLst>
                <a:path w="24" h="39">
                  <a:moveTo>
                    <a:pt x="20" y="21"/>
                  </a:moveTo>
                  <a:cubicBezTo>
                    <a:pt x="22" y="20"/>
                    <a:pt x="22" y="20"/>
                    <a:pt x="22" y="20"/>
                  </a:cubicBezTo>
                  <a:cubicBezTo>
                    <a:pt x="15" y="9"/>
                    <a:pt x="8" y="2"/>
                    <a:pt x="0" y="0"/>
                  </a:cubicBezTo>
                  <a:cubicBezTo>
                    <a:pt x="0" y="39"/>
                    <a:pt x="0" y="39"/>
                    <a:pt x="0" y="39"/>
                  </a:cubicBezTo>
                  <a:cubicBezTo>
                    <a:pt x="24" y="39"/>
                    <a:pt x="24" y="39"/>
                    <a:pt x="24" y="39"/>
                  </a:cubicBezTo>
                  <a:cubicBezTo>
                    <a:pt x="22" y="33"/>
                    <a:pt x="21" y="27"/>
                    <a:pt x="20" y="21"/>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Freeform 21"/>
            <p:cNvSpPr/>
            <p:nvPr/>
          </p:nvSpPr>
          <p:spPr>
            <a:xfrm>
              <a:off x="4807125" y="1804346"/>
              <a:ext cx="4191" cy="8287"/>
            </a:xfrm>
            <a:custGeom>
              <a:rect l="l" t="t" r="r" b="b"/>
              <a:pathLst>
                <a:path w="3" h="6">
                  <a:moveTo>
                    <a:pt x="0" y="6"/>
                  </a:moveTo>
                  <a:cubicBezTo>
                    <a:pt x="2" y="6"/>
                    <a:pt x="2" y="6"/>
                    <a:pt x="2" y="6"/>
                  </a:cubicBezTo>
                  <a:cubicBezTo>
                    <a:pt x="2" y="4"/>
                    <a:pt x="3" y="2"/>
                    <a:pt x="3" y="0"/>
                  </a:cubicBezTo>
                  <a:cubicBezTo>
                    <a:pt x="2" y="2"/>
                    <a:pt x="1" y="4"/>
                    <a:pt x="0" y="6"/>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Freeform 22"/>
            <p:cNvSpPr/>
            <p:nvPr/>
          </p:nvSpPr>
          <p:spPr>
            <a:xfrm>
              <a:off x="4782741" y="1828158"/>
              <a:ext cx="23241" cy="49339"/>
            </a:xfrm>
            <a:custGeom>
              <a:rect l="l" t="t" r="r" b="b"/>
              <a:pathLst>
                <a:path w="16" h="35">
                  <a:moveTo>
                    <a:pt x="12" y="0"/>
                  </a:moveTo>
                  <a:cubicBezTo>
                    <a:pt x="8" y="11"/>
                    <a:pt x="4" y="23"/>
                    <a:pt x="0" y="35"/>
                  </a:cubicBezTo>
                  <a:cubicBezTo>
                    <a:pt x="9" y="35"/>
                    <a:pt x="9" y="35"/>
                    <a:pt x="9" y="35"/>
                  </a:cubicBezTo>
                  <a:cubicBezTo>
                    <a:pt x="12" y="24"/>
                    <a:pt x="14" y="12"/>
                    <a:pt x="16" y="0"/>
                  </a:cubicBezTo>
                  <a:lnTo>
                    <a:pt x="12"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Freeform 23"/>
            <p:cNvSpPr/>
            <p:nvPr/>
          </p:nvSpPr>
          <p:spPr>
            <a:xfrm>
              <a:off x="4751785" y="1956650"/>
              <a:ext cx="30956" cy="60674"/>
            </a:xfrm>
            <a:custGeom>
              <a:rect l="l" t="t" r="r" b="b"/>
              <a:pathLst>
                <a:path w="22" h="43">
                  <a:moveTo>
                    <a:pt x="8" y="0"/>
                  </a:moveTo>
                  <a:cubicBezTo>
                    <a:pt x="5" y="14"/>
                    <a:pt x="2" y="28"/>
                    <a:pt x="0" y="43"/>
                  </a:cubicBezTo>
                  <a:cubicBezTo>
                    <a:pt x="16" y="43"/>
                    <a:pt x="16" y="43"/>
                    <a:pt x="16" y="43"/>
                  </a:cubicBezTo>
                  <a:cubicBezTo>
                    <a:pt x="18" y="29"/>
                    <a:pt x="20" y="15"/>
                    <a:pt x="22" y="0"/>
                  </a:cubicBezTo>
                  <a:lnTo>
                    <a:pt x="8"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Freeform 24"/>
            <p:cNvSpPr/>
            <p:nvPr/>
          </p:nvSpPr>
          <p:spPr>
            <a:xfrm>
              <a:off x="4866656" y="2161343"/>
              <a:ext cx="83248" cy="52388"/>
            </a:xfrm>
            <a:custGeom>
              <a:rect l="l" t="t" r="r" b="b"/>
              <a:pathLst>
                <a:path w="59" h="37">
                  <a:moveTo>
                    <a:pt x="0" y="37"/>
                  </a:moveTo>
                  <a:cubicBezTo>
                    <a:pt x="59" y="37"/>
                    <a:pt x="59" y="37"/>
                    <a:pt x="59" y="37"/>
                  </a:cubicBezTo>
                  <a:cubicBezTo>
                    <a:pt x="58" y="25"/>
                    <a:pt x="58" y="13"/>
                    <a:pt x="57" y="0"/>
                  </a:cubicBezTo>
                  <a:cubicBezTo>
                    <a:pt x="0" y="0"/>
                    <a:pt x="0" y="0"/>
                    <a:pt x="0" y="0"/>
                  </a:cubicBezTo>
                  <a:lnTo>
                    <a:pt x="0" y="37"/>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Freeform 25"/>
            <p:cNvSpPr/>
            <p:nvPr/>
          </p:nvSpPr>
          <p:spPr>
            <a:xfrm>
              <a:off x="4788646" y="1956650"/>
              <a:ext cx="64865" cy="60674"/>
            </a:xfrm>
            <a:custGeom>
              <a:rect l="l" t="t" r="r" b="b"/>
              <a:pathLst>
                <a:path w="46" h="43">
                  <a:moveTo>
                    <a:pt x="46" y="0"/>
                  </a:moveTo>
                  <a:cubicBezTo>
                    <a:pt x="6" y="0"/>
                    <a:pt x="6" y="0"/>
                    <a:pt x="6" y="0"/>
                  </a:cubicBezTo>
                  <a:cubicBezTo>
                    <a:pt x="4" y="15"/>
                    <a:pt x="2" y="29"/>
                    <a:pt x="0" y="43"/>
                  </a:cubicBezTo>
                  <a:cubicBezTo>
                    <a:pt x="46" y="43"/>
                    <a:pt x="46" y="43"/>
                    <a:pt x="46" y="43"/>
                  </a:cubicBezTo>
                  <a:lnTo>
                    <a:pt x="46"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Freeform 26"/>
            <p:cNvSpPr/>
            <p:nvPr/>
          </p:nvSpPr>
          <p:spPr>
            <a:xfrm>
              <a:off x="4810078" y="1828158"/>
              <a:ext cx="43434" cy="49339"/>
            </a:xfrm>
            <a:custGeom>
              <a:rect l="l" t="t" r="r" b="b"/>
              <a:pathLst>
                <a:path w="31" h="35">
                  <a:moveTo>
                    <a:pt x="31" y="0"/>
                  </a:moveTo>
                  <a:cubicBezTo>
                    <a:pt x="7" y="0"/>
                    <a:pt x="7" y="0"/>
                    <a:pt x="7" y="0"/>
                  </a:cubicBezTo>
                  <a:cubicBezTo>
                    <a:pt x="5" y="12"/>
                    <a:pt x="2" y="24"/>
                    <a:pt x="0" y="35"/>
                  </a:cubicBezTo>
                  <a:cubicBezTo>
                    <a:pt x="31" y="35"/>
                    <a:pt x="31" y="35"/>
                    <a:pt x="31" y="35"/>
                  </a:cubicBezTo>
                  <a:cubicBezTo>
                    <a:pt x="31" y="0"/>
                    <a:pt x="31" y="0"/>
                    <a:pt x="31" y="0"/>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Freeform 27"/>
            <p:cNvSpPr/>
            <p:nvPr/>
          </p:nvSpPr>
          <p:spPr>
            <a:xfrm>
              <a:off x="4781503" y="2032755"/>
              <a:ext cx="72009" cy="52388"/>
            </a:xfrm>
            <a:custGeom>
              <a:rect l="l" t="t" r="r" b="b"/>
              <a:pathLst>
                <a:path w="51" h="37">
                  <a:moveTo>
                    <a:pt x="51" y="0"/>
                  </a:moveTo>
                  <a:cubicBezTo>
                    <a:pt x="4" y="0"/>
                    <a:pt x="4" y="0"/>
                    <a:pt x="4" y="0"/>
                  </a:cubicBezTo>
                  <a:cubicBezTo>
                    <a:pt x="2" y="13"/>
                    <a:pt x="1" y="25"/>
                    <a:pt x="0" y="37"/>
                  </a:cubicBezTo>
                  <a:cubicBezTo>
                    <a:pt x="51" y="37"/>
                    <a:pt x="51" y="37"/>
                    <a:pt x="51" y="37"/>
                  </a:cubicBezTo>
                  <a:lnTo>
                    <a:pt x="51"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Freeform 28"/>
            <p:cNvSpPr/>
            <p:nvPr/>
          </p:nvSpPr>
          <p:spPr>
            <a:xfrm>
              <a:off x="4866656" y="1956650"/>
              <a:ext cx="67818" cy="60674"/>
            </a:xfrm>
            <a:custGeom>
              <a:rect l="l" t="t" r="r" b="b"/>
              <a:pathLst>
                <a:path w="48" h="43">
                  <a:moveTo>
                    <a:pt x="0" y="43"/>
                  </a:moveTo>
                  <a:cubicBezTo>
                    <a:pt x="48" y="43"/>
                    <a:pt x="48" y="43"/>
                    <a:pt x="48" y="43"/>
                  </a:cubicBezTo>
                  <a:cubicBezTo>
                    <a:pt x="47" y="29"/>
                    <a:pt x="45" y="15"/>
                    <a:pt x="43" y="0"/>
                  </a:cubicBezTo>
                  <a:cubicBezTo>
                    <a:pt x="0" y="0"/>
                    <a:pt x="0" y="0"/>
                    <a:pt x="0" y="0"/>
                  </a:cubicBezTo>
                  <a:lnTo>
                    <a:pt x="0" y="43"/>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Freeform 29"/>
            <p:cNvSpPr/>
            <p:nvPr/>
          </p:nvSpPr>
          <p:spPr>
            <a:xfrm>
              <a:off x="4866656" y="1828158"/>
              <a:ext cx="46387" cy="49339"/>
            </a:xfrm>
            <a:custGeom>
              <a:rect l="l" t="t" r="r" b="b"/>
              <a:pathLst>
                <a:path w="33" h="35">
                  <a:moveTo>
                    <a:pt x="33" y="35"/>
                  </a:moveTo>
                  <a:cubicBezTo>
                    <a:pt x="31" y="24"/>
                    <a:pt x="29" y="12"/>
                    <a:pt x="26" y="0"/>
                  </a:cubicBezTo>
                  <a:cubicBezTo>
                    <a:pt x="0" y="0"/>
                    <a:pt x="0" y="0"/>
                    <a:pt x="0" y="0"/>
                  </a:cubicBezTo>
                  <a:cubicBezTo>
                    <a:pt x="0" y="35"/>
                    <a:pt x="0" y="35"/>
                    <a:pt x="0" y="35"/>
                  </a:cubicBezTo>
                  <a:lnTo>
                    <a:pt x="33" y="35"/>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Freeform 30"/>
            <p:cNvSpPr/>
            <p:nvPr/>
          </p:nvSpPr>
          <p:spPr>
            <a:xfrm>
              <a:off x="4866656" y="1894167"/>
              <a:ext cx="57721" cy="46958"/>
            </a:xfrm>
            <a:custGeom>
              <a:rect l="l" t="t" r="r" b="b"/>
              <a:pathLst>
                <a:path w="41" h="33">
                  <a:moveTo>
                    <a:pt x="0" y="33"/>
                  </a:moveTo>
                  <a:cubicBezTo>
                    <a:pt x="41" y="33"/>
                    <a:pt x="41" y="33"/>
                    <a:pt x="41" y="33"/>
                  </a:cubicBezTo>
                  <a:cubicBezTo>
                    <a:pt x="39" y="22"/>
                    <a:pt x="37" y="11"/>
                    <a:pt x="35" y="0"/>
                  </a:cubicBezTo>
                  <a:cubicBezTo>
                    <a:pt x="0" y="0"/>
                    <a:pt x="0" y="0"/>
                    <a:pt x="0" y="0"/>
                  </a:cubicBezTo>
                  <a:lnTo>
                    <a:pt x="0" y="33"/>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Freeform 31"/>
            <p:cNvSpPr/>
            <p:nvPr/>
          </p:nvSpPr>
          <p:spPr>
            <a:xfrm>
              <a:off x="4799981" y="1894167"/>
              <a:ext cx="53530" cy="46958"/>
            </a:xfrm>
            <a:custGeom>
              <a:rect l="l" t="t" r="r" b="b"/>
              <a:pathLst>
                <a:path w="38" h="33">
                  <a:moveTo>
                    <a:pt x="38" y="0"/>
                  </a:moveTo>
                  <a:cubicBezTo>
                    <a:pt x="5" y="0"/>
                    <a:pt x="5" y="0"/>
                    <a:pt x="5" y="0"/>
                  </a:cubicBezTo>
                  <a:cubicBezTo>
                    <a:pt x="3" y="11"/>
                    <a:pt x="1" y="22"/>
                    <a:pt x="0" y="33"/>
                  </a:cubicBezTo>
                  <a:cubicBezTo>
                    <a:pt x="38" y="33"/>
                    <a:pt x="38" y="33"/>
                    <a:pt x="38" y="33"/>
                  </a:cubicBezTo>
                  <a:lnTo>
                    <a:pt x="38"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Freeform 32"/>
            <p:cNvSpPr/>
            <p:nvPr/>
          </p:nvSpPr>
          <p:spPr>
            <a:xfrm>
              <a:off x="4773216" y="2229161"/>
              <a:ext cx="80296" cy="54769"/>
            </a:xfrm>
            <a:custGeom>
              <a:rect l="l" t="t" r="r" b="b"/>
              <a:pathLst>
                <a:path w="57" h="39">
                  <a:moveTo>
                    <a:pt x="57" y="0"/>
                  </a:moveTo>
                  <a:cubicBezTo>
                    <a:pt x="0" y="0"/>
                    <a:pt x="0" y="0"/>
                    <a:pt x="0" y="0"/>
                  </a:cubicBezTo>
                  <a:cubicBezTo>
                    <a:pt x="0" y="14"/>
                    <a:pt x="0" y="27"/>
                    <a:pt x="0" y="39"/>
                  </a:cubicBezTo>
                  <a:cubicBezTo>
                    <a:pt x="57" y="39"/>
                    <a:pt x="57" y="39"/>
                    <a:pt x="57" y="39"/>
                  </a:cubicBezTo>
                  <a:lnTo>
                    <a:pt x="57"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Freeform 33"/>
            <p:cNvSpPr/>
            <p:nvPr/>
          </p:nvSpPr>
          <p:spPr>
            <a:xfrm>
              <a:off x="4777407" y="2100573"/>
              <a:ext cx="76105" cy="45244"/>
            </a:xfrm>
            <a:custGeom>
              <a:rect l="l" t="t" r="r" b="b"/>
              <a:pathLst>
                <a:path w="54" h="32">
                  <a:moveTo>
                    <a:pt x="54" y="0"/>
                  </a:moveTo>
                  <a:cubicBezTo>
                    <a:pt x="2" y="0"/>
                    <a:pt x="2" y="0"/>
                    <a:pt x="2" y="0"/>
                  </a:cubicBezTo>
                  <a:cubicBezTo>
                    <a:pt x="1" y="11"/>
                    <a:pt x="0" y="21"/>
                    <a:pt x="0" y="32"/>
                  </a:cubicBezTo>
                  <a:cubicBezTo>
                    <a:pt x="54" y="32"/>
                    <a:pt x="54" y="32"/>
                    <a:pt x="54" y="32"/>
                  </a:cubicBezTo>
                  <a:cubicBezTo>
                    <a:pt x="54" y="0"/>
                    <a:pt x="54" y="0"/>
                    <a:pt x="54" y="0"/>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Freeform 34"/>
            <p:cNvSpPr/>
            <p:nvPr/>
          </p:nvSpPr>
          <p:spPr>
            <a:xfrm>
              <a:off x="4774359" y="2161343"/>
              <a:ext cx="79153" cy="52388"/>
            </a:xfrm>
            <a:custGeom>
              <a:rect l="l" t="t" r="r" b="b"/>
              <a:pathLst>
                <a:path w="56" h="37">
                  <a:moveTo>
                    <a:pt x="56" y="0"/>
                  </a:moveTo>
                  <a:cubicBezTo>
                    <a:pt x="1" y="0"/>
                    <a:pt x="1" y="0"/>
                    <a:pt x="1" y="0"/>
                  </a:cubicBezTo>
                  <a:cubicBezTo>
                    <a:pt x="0" y="13"/>
                    <a:pt x="0" y="25"/>
                    <a:pt x="0" y="37"/>
                  </a:cubicBezTo>
                  <a:cubicBezTo>
                    <a:pt x="56" y="37"/>
                    <a:pt x="56" y="37"/>
                    <a:pt x="56" y="37"/>
                  </a:cubicBezTo>
                  <a:cubicBezTo>
                    <a:pt x="56" y="0"/>
                    <a:pt x="56" y="0"/>
                    <a:pt x="56" y="0"/>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Freeform 35"/>
            <p:cNvSpPr/>
            <p:nvPr/>
          </p:nvSpPr>
          <p:spPr>
            <a:xfrm>
              <a:off x="4729210" y="2161343"/>
              <a:ext cx="33909" cy="52388"/>
            </a:xfrm>
            <a:custGeom>
              <a:rect l="l" t="t" r="r" b="b"/>
              <a:pathLst>
                <a:path w="24" h="37">
                  <a:moveTo>
                    <a:pt x="2" y="0"/>
                  </a:moveTo>
                  <a:cubicBezTo>
                    <a:pt x="1" y="13"/>
                    <a:pt x="1" y="25"/>
                    <a:pt x="0" y="37"/>
                  </a:cubicBezTo>
                  <a:cubicBezTo>
                    <a:pt x="22" y="37"/>
                    <a:pt x="22" y="37"/>
                    <a:pt x="22" y="37"/>
                  </a:cubicBezTo>
                  <a:cubicBezTo>
                    <a:pt x="22" y="25"/>
                    <a:pt x="23" y="13"/>
                    <a:pt x="24" y="0"/>
                  </a:cubicBezTo>
                  <a:lnTo>
                    <a:pt x="2"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Freeform 36"/>
            <p:cNvSpPr/>
            <p:nvPr/>
          </p:nvSpPr>
          <p:spPr>
            <a:xfrm>
              <a:off x="4961239" y="2161343"/>
              <a:ext cx="29718" cy="52388"/>
            </a:xfrm>
            <a:custGeom>
              <a:rect l="l" t="t" r="r" b="b"/>
              <a:pathLst>
                <a:path w="21" h="37">
                  <a:moveTo>
                    <a:pt x="21" y="37"/>
                  </a:moveTo>
                  <a:cubicBezTo>
                    <a:pt x="20" y="25"/>
                    <a:pt x="19" y="13"/>
                    <a:pt x="18" y="0"/>
                  </a:cubicBezTo>
                  <a:cubicBezTo>
                    <a:pt x="0" y="0"/>
                    <a:pt x="0" y="0"/>
                    <a:pt x="0" y="0"/>
                  </a:cubicBezTo>
                  <a:cubicBezTo>
                    <a:pt x="0" y="13"/>
                    <a:pt x="1" y="25"/>
                    <a:pt x="1" y="37"/>
                  </a:cubicBezTo>
                  <a:lnTo>
                    <a:pt x="21" y="37"/>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Freeform 37"/>
            <p:cNvSpPr/>
            <p:nvPr/>
          </p:nvSpPr>
          <p:spPr>
            <a:xfrm>
              <a:off x="4957049" y="2100573"/>
              <a:ext cx="28575" cy="45244"/>
            </a:xfrm>
            <a:custGeom>
              <a:rect l="l" t="t" r="r" b="b"/>
              <a:pathLst>
                <a:path w="20" h="32">
                  <a:moveTo>
                    <a:pt x="20" y="32"/>
                  </a:moveTo>
                  <a:cubicBezTo>
                    <a:pt x="19" y="21"/>
                    <a:pt x="18" y="11"/>
                    <a:pt x="17" y="0"/>
                  </a:cubicBezTo>
                  <a:cubicBezTo>
                    <a:pt x="0" y="0"/>
                    <a:pt x="0" y="0"/>
                    <a:pt x="0" y="0"/>
                  </a:cubicBezTo>
                  <a:cubicBezTo>
                    <a:pt x="1" y="11"/>
                    <a:pt x="1" y="21"/>
                    <a:pt x="2" y="32"/>
                  </a:cubicBezTo>
                  <a:lnTo>
                    <a:pt x="20" y="32"/>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Freeform 38"/>
            <p:cNvSpPr/>
            <p:nvPr/>
          </p:nvSpPr>
          <p:spPr>
            <a:xfrm>
              <a:off x="4805887" y="1812728"/>
              <a:ext cx="17812" cy="15431"/>
            </a:xfrm>
            <a:custGeom>
              <a:rect l="l" t="t" r="r" b="b"/>
              <a:pathLst>
                <a:path w="13" h="11">
                  <a:moveTo>
                    <a:pt x="13" y="0"/>
                  </a:moveTo>
                  <a:cubicBezTo>
                    <a:pt x="3" y="0"/>
                    <a:pt x="3" y="0"/>
                    <a:pt x="3" y="0"/>
                  </a:cubicBezTo>
                  <a:cubicBezTo>
                    <a:pt x="2" y="4"/>
                    <a:pt x="1" y="8"/>
                    <a:pt x="0" y="11"/>
                  </a:cubicBezTo>
                  <a:cubicBezTo>
                    <a:pt x="10" y="11"/>
                    <a:pt x="10" y="11"/>
                    <a:pt x="10" y="11"/>
                  </a:cubicBezTo>
                  <a:cubicBezTo>
                    <a:pt x="11" y="8"/>
                    <a:pt x="12" y="4"/>
                    <a:pt x="13" y="0"/>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Freeform 39"/>
            <p:cNvSpPr/>
            <p:nvPr/>
          </p:nvSpPr>
          <p:spPr>
            <a:xfrm>
              <a:off x="4900565" y="1812728"/>
              <a:ext cx="16669" cy="15431"/>
            </a:xfrm>
            <a:custGeom>
              <a:rect l="l" t="t" r="r" b="b"/>
              <a:pathLst>
                <a:path w="12" h="11">
                  <a:moveTo>
                    <a:pt x="12" y="11"/>
                  </a:moveTo>
                  <a:cubicBezTo>
                    <a:pt x="12" y="9"/>
                    <a:pt x="11" y="7"/>
                    <a:pt x="11" y="5"/>
                  </a:cubicBezTo>
                  <a:cubicBezTo>
                    <a:pt x="10" y="3"/>
                    <a:pt x="9" y="2"/>
                    <a:pt x="9" y="0"/>
                  </a:cubicBezTo>
                  <a:cubicBezTo>
                    <a:pt x="0" y="0"/>
                    <a:pt x="0" y="0"/>
                    <a:pt x="0" y="0"/>
                  </a:cubicBezTo>
                  <a:cubicBezTo>
                    <a:pt x="1" y="4"/>
                    <a:pt x="1" y="8"/>
                    <a:pt x="2" y="11"/>
                  </a:cubicBezTo>
                  <a:lnTo>
                    <a:pt x="12" y="11"/>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4853512" y="1812728"/>
              <a:ext cx="13049" cy="15431"/>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Freeform 41"/>
            <p:cNvSpPr/>
            <p:nvPr/>
          </p:nvSpPr>
          <p:spPr>
            <a:xfrm>
              <a:off x="4792837" y="1877498"/>
              <a:ext cx="17240" cy="16669"/>
            </a:xfrm>
            <a:custGeom>
              <a:rect l="l" t="t" r="r" b="b"/>
              <a:pathLst>
                <a:path w="12" h="12">
                  <a:moveTo>
                    <a:pt x="12" y="0"/>
                  </a:moveTo>
                  <a:cubicBezTo>
                    <a:pt x="2" y="0"/>
                    <a:pt x="2" y="0"/>
                    <a:pt x="2" y="0"/>
                  </a:cubicBezTo>
                  <a:cubicBezTo>
                    <a:pt x="2" y="4"/>
                    <a:pt x="1" y="8"/>
                    <a:pt x="0" y="12"/>
                  </a:cubicBezTo>
                  <a:cubicBezTo>
                    <a:pt x="10" y="12"/>
                    <a:pt x="10" y="12"/>
                    <a:pt x="10" y="12"/>
                  </a:cubicBezTo>
                  <a:cubicBezTo>
                    <a:pt x="11" y="8"/>
                    <a:pt x="12" y="4"/>
                    <a:pt x="12" y="0"/>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Freeform 42"/>
            <p:cNvSpPr/>
            <p:nvPr/>
          </p:nvSpPr>
          <p:spPr>
            <a:xfrm>
              <a:off x="4913043" y="1877498"/>
              <a:ext cx="17240" cy="16669"/>
            </a:xfrm>
            <a:custGeom>
              <a:rect l="l" t="t" r="r" b="b"/>
              <a:pathLst>
                <a:path w="12" h="12">
                  <a:moveTo>
                    <a:pt x="2" y="12"/>
                  </a:moveTo>
                  <a:cubicBezTo>
                    <a:pt x="12" y="12"/>
                    <a:pt x="12" y="12"/>
                    <a:pt x="12" y="12"/>
                  </a:cubicBezTo>
                  <a:cubicBezTo>
                    <a:pt x="11" y="8"/>
                    <a:pt x="11" y="4"/>
                    <a:pt x="10" y="0"/>
                  </a:cubicBezTo>
                  <a:cubicBezTo>
                    <a:pt x="0" y="0"/>
                    <a:pt x="0" y="0"/>
                    <a:pt x="0" y="0"/>
                  </a:cubicBezTo>
                  <a:cubicBezTo>
                    <a:pt x="1" y="4"/>
                    <a:pt x="2" y="8"/>
                    <a:pt x="2" y="12"/>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4853512" y="1877498"/>
              <a:ext cx="13049" cy="1666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Freeform 44"/>
            <p:cNvSpPr/>
            <p:nvPr/>
          </p:nvSpPr>
          <p:spPr>
            <a:xfrm>
              <a:off x="4782741" y="1941220"/>
              <a:ext cx="17240" cy="15431"/>
            </a:xfrm>
            <a:custGeom>
              <a:rect l="l" t="t" r="r" b="b"/>
              <a:pathLst>
                <a:path w="12" h="11">
                  <a:moveTo>
                    <a:pt x="12" y="0"/>
                  </a:moveTo>
                  <a:cubicBezTo>
                    <a:pt x="2" y="0"/>
                    <a:pt x="2" y="0"/>
                    <a:pt x="2" y="0"/>
                  </a:cubicBezTo>
                  <a:cubicBezTo>
                    <a:pt x="1" y="4"/>
                    <a:pt x="1" y="7"/>
                    <a:pt x="0" y="11"/>
                  </a:cubicBezTo>
                  <a:cubicBezTo>
                    <a:pt x="10" y="11"/>
                    <a:pt x="10" y="11"/>
                    <a:pt x="10" y="11"/>
                  </a:cubicBezTo>
                  <a:cubicBezTo>
                    <a:pt x="10" y="7"/>
                    <a:pt x="11" y="4"/>
                    <a:pt x="12" y="0"/>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Freeform 45"/>
            <p:cNvSpPr/>
            <p:nvPr/>
          </p:nvSpPr>
          <p:spPr>
            <a:xfrm>
              <a:off x="4924283" y="1941220"/>
              <a:ext cx="16097" cy="15431"/>
            </a:xfrm>
            <a:custGeom>
              <a:rect l="l" t="t" r="r" b="b"/>
              <a:pathLst>
                <a:path w="11" h="11">
                  <a:moveTo>
                    <a:pt x="2" y="11"/>
                  </a:moveTo>
                  <a:cubicBezTo>
                    <a:pt x="11" y="11"/>
                    <a:pt x="11" y="11"/>
                    <a:pt x="11" y="11"/>
                  </a:cubicBezTo>
                  <a:cubicBezTo>
                    <a:pt x="11" y="7"/>
                    <a:pt x="10" y="4"/>
                    <a:pt x="9" y="0"/>
                  </a:cubicBezTo>
                  <a:cubicBezTo>
                    <a:pt x="0" y="0"/>
                    <a:pt x="0" y="0"/>
                    <a:pt x="0" y="0"/>
                  </a:cubicBezTo>
                  <a:cubicBezTo>
                    <a:pt x="0" y="4"/>
                    <a:pt x="1" y="7"/>
                    <a:pt x="2" y="11"/>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4853512" y="1941220"/>
              <a:ext cx="13049" cy="15431"/>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Freeform 47"/>
            <p:cNvSpPr/>
            <p:nvPr/>
          </p:nvSpPr>
          <p:spPr>
            <a:xfrm>
              <a:off x="4773216" y="2017325"/>
              <a:ext cx="15431" cy="15431"/>
            </a:xfrm>
            <a:custGeom>
              <a:rect l="l" t="t" r="r" b="b"/>
              <a:pathLst>
                <a:path w="11" h="11">
                  <a:moveTo>
                    <a:pt x="11" y="0"/>
                  </a:moveTo>
                  <a:cubicBezTo>
                    <a:pt x="1" y="0"/>
                    <a:pt x="1" y="0"/>
                    <a:pt x="1" y="0"/>
                  </a:cubicBezTo>
                  <a:cubicBezTo>
                    <a:pt x="1" y="3"/>
                    <a:pt x="1" y="7"/>
                    <a:pt x="0" y="11"/>
                  </a:cubicBezTo>
                  <a:cubicBezTo>
                    <a:pt x="10" y="11"/>
                    <a:pt x="10" y="11"/>
                    <a:pt x="10" y="11"/>
                  </a:cubicBezTo>
                  <a:cubicBezTo>
                    <a:pt x="10" y="7"/>
                    <a:pt x="11" y="3"/>
                    <a:pt x="11" y="0"/>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8" name="Freeform 48"/>
            <p:cNvSpPr/>
            <p:nvPr/>
          </p:nvSpPr>
          <p:spPr>
            <a:xfrm>
              <a:off x="4934474" y="2017325"/>
              <a:ext cx="15431" cy="15431"/>
            </a:xfrm>
            <a:custGeom>
              <a:rect l="l" t="t" r="r" b="b"/>
              <a:pathLst>
                <a:path w="11" h="11">
                  <a:moveTo>
                    <a:pt x="2" y="11"/>
                  </a:moveTo>
                  <a:cubicBezTo>
                    <a:pt x="11" y="11"/>
                    <a:pt x="11" y="11"/>
                    <a:pt x="11" y="11"/>
                  </a:cubicBezTo>
                  <a:cubicBezTo>
                    <a:pt x="11" y="7"/>
                    <a:pt x="10" y="3"/>
                    <a:pt x="10" y="0"/>
                  </a:cubicBezTo>
                  <a:cubicBezTo>
                    <a:pt x="0" y="0"/>
                    <a:pt x="0" y="0"/>
                    <a:pt x="0" y="0"/>
                  </a:cubicBezTo>
                  <a:cubicBezTo>
                    <a:pt x="1" y="3"/>
                    <a:pt x="1" y="7"/>
                    <a:pt x="2" y="11"/>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9" name="AutoShape 49"/>
            <p:cNvSpPr/>
            <p:nvPr/>
          </p:nvSpPr>
          <p:spPr>
            <a:xfrm>
              <a:off x="4853512" y="2017325"/>
              <a:ext cx="13049" cy="15431"/>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0" name="Freeform 50"/>
            <p:cNvSpPr/>
            <p:nvPr/>
          </p:nvSpPr>
          <p:spPr>
            <a:xfrm>
              <a:off x="4766072" y="2085143"/>
              <a:ext cx="15431" cy="15431"/>
            </a:xfrm>
            <a:custGeom>
              <a:rect l="l" t="t" r="r" b="b"/>
              <a:pathLst>
                <a:path w="11" h="11">
                  <a:moveTo>
                    <a:pt x="11" y="0"/>
                  </a:moveTo>
                  <a:cubicBezTo>
                    <a:pt x="1" y="0"/>
                    <a:pt x="1" y="0"/>
                    <a:pt x="1" y="0"/>
                  </a:cubicBezTo>
                  <a:cubicBezTo>
                    <a:pt x="1" y="4"/>
                    <a:pt x="1" y="7"/>
                    <a:pt x="0" y="11"/>
                  </a:cubicBezTo>
                  <a:cubicBezTo>
                    <a:pt x="10" y="11"/>
                    <a:pt x="10" y="11"/>
                    <a:pt x="10" y="11"/>
                  </a:cubicBezTo>
                  <a:cubicBezTo>
                    <a:pt x="10" y="7"/>
                    <a:pt x="11" y="4"/>
                    <a:pt x="11" y="0"/>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1" name="Freeform 51"/>
            <p:cNvSpPr/>
            <p:nvPr/>
          </p:nvSpPr>
          <p:spPr>
            <a:xfrm>
              <a:off x="4941523" y="2085143"/>
              <a:ext cx="15431" cy="15431"/>
            </a:xfrm>
            <a:custGeom>
              <a:rect l="l" t="t" r="r" b="b"/>
              <a:pathLst>
                <a:path w="11" h="11">
                  <a:moveTo>
                    <a:pt x="1" y="11"/>
                  </a:moveTo>
                  <a:cubicBezTo>
                    <a:pt x="11" y="11"/>
                    <a:pt x="11" y="11"/>
                    <a:pt x="11" y="11"/>
                  </a:cubicBezTo>
                  <a:cubicBezTo>
                    <a:pt x="11" y="7"/>
                    <a:pt x="10" y="4"/>
                    <a:pt x="10" y="0"/>
                  </a:cubicBezTo>
                  <a:cubicBezTo>
                    <a:pt x="0" y="0"/>
                    <a:pt x="0" y="0"/>
                    <a:pt x="0" y="0"/>
                  </a:cubicBezTo>
                  <a:cubicBezTo>
                    <a:pt x="1" y="4"/>
                    <a:pt x="1" y="7"/>
                    <a:pt x="1" y="11"/>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2" name="AutoShape 52"/>
            <p:cNvSpPr/>
            <p:nvPr/>
          </p:nvSpPr>
          <p:spPr>
            <a:xfrm>
              <a:off x="4853512" y="2085143"/>
              <a:ext cx="13049" cy="15431"/>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3" name="Freeform 53"/>
            <p:cNvSpPr/>
            <p:nvPr/>
          </p:nvSpPr>
          <p:spPr>
            <a:xfrm>
              <a:off x="4763119" y="2145817"/>
              <a:ext cx="14288" cy="15431"/>
            </a:xfrm>
            <a:custGeom>
              <a:rect l="l" t="t" r="r" b="b"/>
              <a:pathLst>
                <a:path w="10" h="11">
                  <a:moveTo>
                    <a:pt x="10" y="0"/>
                  </a:moveTo>
                  <a:cubicBezTo>
                    <a:pt x="0" y="0"/>
                    <a:pt x="0" y="0"/>
                    <a:pt x="0" y="0"/>
                  </a:cubicBezTo>
                  <a:cubicBezTo>
                    <a:pt x="0" y="3"/>
                    <a:pt x="0" y="7"/>
                    <a:pt x="0" y="11"/>
                  </a:cubicBezTo>
                  <a:cubicBezTo>
                    <a:pt x="9" y="11"/>
                    <a:pt x="9" y="11"/>
                    <a:pt x="9" y="11"/>
                  </a:cubicBezTo>
                  <a:cubicBezTo>
                    <a:pt x="9" y="7"/>
                    <a:pt x="10" y="3"/>
                    <a:pt x="10" y="0"/>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4" name="Freeform 54"/>
            <p:cNvSpPr/>
            <p:nvPr/>
          </p:nvSpPr>
          <p:spPr>
            <a:xfrm>
              <a:off x="4946952" y="2145817"/>
              <a:ext cx="14288" cy="15431"/>
            </a:xfrm>
            <a:custGeom>
              <a:rect l="l" t="t" r="r" b="b"/>
              <a:pathLst>
                <a:path w="10" h="11">
                  <a:moveTo>
                    <a:pt x="0" y="11"/>
                  </a:moveTo>
                  <a:cubicBezTo>
                    <a:pt x="10" y="11"/>
                    <a:pt x="10" y="11"/>
                    <a:pt x="10" y="11"/>
                  </a:cubicBezTo>
                  <a:cubicBezTo>
                    <a:pt x="10" y="7"/>
                    <a:pt x="9" y="3"/>
                    <a:pt x="9" y="0"/>
                  </a:cubicBezTo>
                  <a:cubicBezTo>
                    <a:pt x="0" y="0"/>
                    <a:pt x="0" y="0"/>
                    <a:pt x="0" y="0"/>
                  </a:cubicBezTo>
                  <a:cubicBezTo>
                    <a:pt x="0" y="3"/>
                    <a:pt x="0" y="7"/>
                    <a:pt x="0" y="11"/>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5" name="AutoShape 55"/>
            <p:cNvSpPr/>
            <p:nvPr/>
          </p:nvSpPr>
          <p:spPr>
            <a:xfrm>
              <a:off x="4853512" y="2145817"/>
              <a:ext cx="13049" cy="15431"/>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6" name="Freeform 56"/>
            <p:cNvSpPr/>
            <p:nvPr/>
          </p:nvSpPr>
          <p:spPr>
            <a:xfrm>
              <a:off x="4760166" y="2213635"/>
              <a:ext cx="13049" cy="15431"/>
            </a:xfrm>
            <a:custGeom>
              <a:rect l="l" t="t" r="r" b="b"/>
              <a:pathLst>
                <a:path w="9" h="11">
                  <a:moveTo>
                    <a:pt x="9" y="0"/>
                  </a:moveTo>
                  <a:cubicBezTo>
                    <a:pt x="0" y="0"/>
                    <a:pt x="0" y="0"/>
                    <a:pt x="0" y="0"/>
                  </a:cubicBezTo>
                  <a:cubicBezTo>
                    <a:pt x="0" y="4"/>
                    <a:pt x="0" y="7"/>
                    <a:pt x="0" y="11"/>
                  </a:cubicBezTo>
                  <a:cubicBezTo>
                    <a:pt x="9" y="11"/>
                    <a:pt x="9" y="11"/>
                    <a:pt x="9" y="11"/>
                  </a:cubicBezTo>
                  <a:cubicBezTo>
                    <a:pt x="9" y="7"/>
                    <a:pt x="9" y="4"/>
                    <a:pt x="9" y="0"/>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7" name="Freeform 57"/>
            <p:cNvSpPr/>
            <p:nvPr/>
          </p:nvSpPr>
          <p:spPr>
            <a:xfrm>
              <a:off x="4949905" y="2213635"/>
              <a:ext cx="14288" cy="15431"/>
            </a:xfrm>
            <a:custGeom>
              <a:rect l="l" t="t" r="r" b="b"/>
              <a:pathLst>
                <a:path w="10" h="11">
                  <a:moveTo>
                    <a:pt x="0" y="11"/>
                  </a:moveTo>
                  <a:cubicBezTo>
                    <a:pt x="10" y="11"/>
                    <a:pt x="10" y="11"/>
                    <a:pt x="10" y="11"/>
                  </a:cubicBezTo>
                  <a:cubicBezTo>
                    <a:pt x="10" y="7"/>
                    <a:pt x="9" y="4"/>
                    <a:pt x="9" y="0"/>
                  </a:cubicBezTo>
                  <a:cubicBezTo>
                    <a:pt x="0" y="0"/>
                    <a:pt x="0" y="0"/>
                    <a:pt x="0" y="0"/>
                  </a:cubicBezTo>
                  <a:cubicBezTo>
                    <a:pt x="0" y="4"/>
                    <a:pt x="0" y="7"/>
                    <a:pt x="0" y="11"/>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8" name="AutoShape 58"/>
            <p:cNvSpPr/>
            <p:nvPr/>
          </p:nvSpPr>
          <p:spPr>
            <a:xfrm>
              <a:off x="4853512" y="2213635"/>
              <a:ext cx="13049" cy="15431"/>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9" name="AutoShape 59"/>
            <p:cNvSpPr/>
            <p:nvPr/>
          </p:nvSpPr>
          <p:spPr>
            <a:xfrm>
              <a:off x="4853512" y="2283834"/>
              <a:ext cx="13049" cy="15431"/>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0" name="Group 60"/>
          <p:cNvGrpSpPr/>
          <p:nvPr/>
        </p:nvGrpSpPr>
        <p:grpSpPr>
          <a:xfrm>
            <a:off x="6479524" y="1287233"/>
            <a:ext cx="2035112" cy="2035112"/>
            <a:chOff x="6479524" y="1287233"/>
            <a:chExt cx="2035112" cy="2035112"/>
          </a:xfrm>
        </p:grpSpPr>
        <p:sp>
          <p:nvSpPr>
            <p:cNvPr id="61" name="AutoShape 61"/>
            <p:cNvSpPr/>
            <p:nvPr/>
          </p:nvSpPr>
          <p:spPr>
            <a:xfrm flipH="1">
              <a:off x="6479524" y="1287233"/>
              <a:ext cx="2035112" cy="2035112"/>
            </a:xfrm>
            <a:prstGeom prst="ellipse">
              <a:avLst/>
            </a:prstGeom>
            <a:noFill/>
            <a:ln w="9525">
              <a:solidFill>
                <a:schemeClr val="accent3">
                  <a:alpha val="100000"/>
                </a:schemeClr>
              </a:solidFill>
              <a:prstDash val="solid"/>
            </a:ln>
          </p:spPr>
          <p:style>
            <a:lnRef idx="0">
              <a:schemeClr val="accent3"/>
            </a:lnRef>
            <a:fillRef idx="1">
              <a:schemeClr val="accent3"/>
            </a:fillRef>
            <a:effectRef idx="0">
              <a:schemeClr val="accent3"/>
            </a:effectRef>
            <a:fontRef idx="minor">
              <a:schemeClr val="lt1"/>
            </a:fontRef>
          </p:style>
          <p:txBody>
            <a:bodyPr/>
            <a:lstStyle>
              <a:defPPr>
                <a:defRPr lang="en-US"/>
              </a:defPPr>
              <a:lvl1pPr marL="0" algn="l" defTabSz="914400" rtl="0" eaLnBrk="1" latinLnBrk="0" hangingPunct="1">
                <a:defRPr sz="1800" kern="1200">
                  <a:solidFill>
                    <a:srgbClr val="FFF5F6"/>
                  </a:solidFill>
                  <a:latin typeface="Calibri"/>
                  <a:ea typeface="+mn-ea"/>
                  <a:cs typeface="+mn-cs"/>
                </a:defRPr>
              </a:lvl1pPr>
              <a:lvl2pPr marL="457200" algn="l" defTabSz="914400" rtl="0" eaLnBrk="1" latinLnBrk="0" hangingPunct="1">
                <a:defRPr sz="1800" kern="1200">
                  <a:solidFill>
                    <a:srgbClr val="FFF5F6"/>
                  </a:solidFill>
                  <a:latin typeface="Calibri"/>
                  <a:ea typeface="+mn-ea"/>
                  <a:cs typeface="+mn-cs"/>
                </a:defRPr>
              </a:lvl2pPr>
              <a:lvl3pPr marL="914400" algn="l" defTabSz="914400" rtl="0" eaLnBrk="1" latinLnBrk="0" hangingPunct="1">
                <a:defRPr sz="1800" kern="1200">
                  <a:solidFill>
                    <a:srgbClr val="FFF5F6"/>
                  </a:solidFill>
                  <a:latin typeface="Calibri"/>
                  <a:ea typeface="+mn-ea"/>
                  <a:cs typeface="+mn-cs"/>
                </a:defRPr>
              </a:lvl3pPr>
              <a:lvl4pPr marL="1371600" algn="l" defTabSz="914400" rtl="0" eaLnBrk="1" latinLnBrk="0" hangingPunct="1">
                <a:defRPr sz="1800" kern="1200">
                  <a:solidFill>
                    <a:srgbClr val="FFF5F6"/>
                  </a:solidFill>
                  <a:latin typeface="Calibri"/>
                  <a:ea typeface="+mn-ea"/>
                  <a:cs typeface="+mn-cs"/>
                </a:defRPr>
              </a:lvl4pPr>
              <a:lvl5pPr marL="1828800" algn="l" defTabSz="914400" rtl="0" eaLnBrk="1" latinLnBrk="0" hangingPunct="1">
                <a:defRPr sz="1800" kern="1200">
                  <a:solidFill>
                    <a:srgbClr val="FFF5F6"/>
                  </a:solidFill>
                  <a:latin typeface="Calibri"/>
                  <a:ea typeface="+mn-ea"/>
                  <a:cs typeface="+mn-cs"/>
                </a:defRPr>
              </a:lvl5pPr>
              <a:lvl6pPr marL="2286000" algn="l" defTabSz="914400" rtl="0" eaLnBrk="1" latinLnBrk="0" hangingPunct="1">
                <a:defRPr sz="1800" kern="1200">
                  <a:solidFill>
                    <a:srgbClr val="FFF5F6"/>
                  </a:solidFill>
                  <a:latin typeface="Calibri"/>
                  <a:ea typeface="+mn-ea"/>
                  <a:cs typeface="+mn-cs"/>
                </a:defRPr>
              </a:lvl6pPr>
              <a:lvl7pPr marL="2743200" algn="l" defTabSz="914400" rtl="0" eaLnBrk="1" latinLnBrk="0" hangingPunct="1">
                <a:defRPr sz="1800" kern="1200">
                  <a:solidFill>
                    <a:srgbClr val="FFF5F6"/>
                  </a:solidFill>
                  <a:latin typeface="Calibri"/>
                  <a:ea typeface="+mn-ea"/>
                  <a:cs typeface="+mn-cs"/>
                </a:defRPr>
              </a:lvl7pPr>
              <a:lvl8pPr marL="3200400" algn="l" defTabSz="914400" rtl="0" eaLnBrk="1" latinLnBrk="0" hangingPunct="1">
                <a:defRPr sz="1800" kern="1200">
                  <a:solidFill>
                    <a:srgbClr val="FFF5F6"/>
                  </a:solidFill>
                  <a:latin typeface="Calibri"/>
                  <a:ea typeface="+mn-ea"/>
                  <a:cs typeface="+mn-cs"/>
                </a:defRPr>
              </a:lvl8pPr>
              <a:lvl9pPr marL="3657600" algn="l" defTabSz="914400" rtl="0" eaLnBrk="1" latinLnBrk="0" hangingPunct="1">
                <a:defRPr sz="1800" kern="1200">
                  <a:solidFill>
                    <a:srgbClr val="FFF5F6"/>
                  </a:solidFill>
                  <a:latin typeface="Calibri"/>
                  <a:ea typeface="+mn-ea"/>
                  <a:cs typeface="+mn-cs"/>
                </a:defRPr>
              </a:lvl9pPr>
            </a:lstStyle>
            <a:p/>
          </p:txBody>
        </p:sp>
        <p:sp>
          <p:nvSpPr>
            <p:cNvPr id="62" name="Freeform 62"/>
            <p:cNvSpPr/>
            <p:nvPr/>
          </p:nvSpPr>
          <p:spPr>
            <a:xfrm>
              <a:off x="7181041" y="1888451"/>
              <a:ext cx="662750" cy="833056"/>
            </a:xfrm>
            <a:custGeom>
              <a:rect l="l" t="t" r="r" b="b"/>
              <a:pathLst>
                <a:path w="21600" h="21600">
                  <a:moveTo>
                    <a:pt x="10799" y="0"/>
                  </a:moveTo>
                  <a:cubicBezTo>
                    <a:pt x="4836" y="0"/>
                    <a:pt x="0" y="1447"/>
                    <a:pt x="0" y="3231"/>
                  </a:cubicBezTo>
                  <a:lnTo>
                    <a:pt x="0" y="4776"/>
                  </a:lnTo>
                  <a:cubicBezTo>
                    <a:pt x="0" y="6669"/>
                    <a:pt x="4836" y="8203"/>
                    <a:pt x="10799" y="8203"/>
                  </a:cubicBezTo>
                  <a:cubicBezTo>
                    <a:pt x="16764" y="8203"/>
                    <a:pt x="21600" y="6669"/>
                    <a:pt x="21600" y="4776"/>
                  </a:cubicBezTo>
                  <a:lnTo>
                    <a:pt x="21600" y="3231"/>
                  </a:lnTo>
                  <a:cubicBezTo>
                    <a:pt x="21600" y="1447"/>
                    <a:pt x="16764" y="0"/>
                    <a:pt x="10799" y="0"/>
                  </a:cubicBezTo>
                  <a:close/>
                  <a:moveTo>
                    <a:pt x="21195" y="8008"/>
                  </a:moveTo>
                  <a:cubicBezTo>
                    <a:pt x="19915" y="9488"/>
                    <a:pt x="15746" y="10572"/>
                    <a:pt x="10799" y="10572"/>
                  </a:cubicBezTo>
                  <a:cubicBezTo>
                    <a:pt x="5856" y="10572"/>
                    <a:pt x="1685" y="9488"/>
                    <a:pt x="405" y="8008"/>
                  </a:cubicBezTo>
                  <a:cubicBezTo>
                    <a:pt x="141" y="7702"/>
                    <a:pt x="0" y="7868"/>
                    <a:pt x="0" y="8007"/>
                  </a:cubicBezTo>
                  <a:cubicBezTo>
                    <a:pt x="0" y="8144"/>
                    <a:pt x="0" y="10898"/>
                    <a:pt x="0" y="10898"/>
                  </a:cubicBezTo>
                  <a:cubicBezTo>
                    <a:pt x="0" y="13061"/>
                    <a:pt x="4836" y="14814"/>
                    <a:pt x="10799" y="14814"/>
                  </a:cubicBezTo>
                  <a:cubicBezTo>
                    <a:pt x="16764" y="14814"/>
                    <a:pt x="21600" y="13061"/>
                    <a:pt x="21600" y="10898"/>
                  </a:cubicBezTo>
                  <a:cubicBezTo>
                    <a:pt x="21600" y="10898"/>
                    <a:pt x="21600" y="8144"/>
                    <a:pt x="21600" y="8007"/>
                  </a:cubicBezTo>
                  <a:cubicBezTo>
                    <a:pt x="21600" y="7868"/>
                    <a:pt x="21459" y="7702"/>
                    <a:pt x="21195" y="8008"/>
                  </a:cubicBezTo>
                  <a:close/>
                  <a:moveTo>
                    <a:pt x="21176" y="14285"/>
                  </a:moveTo>
                  <a:cubicBezTo>
                    <a:pt x="19876" y="15959"/>
                    <a:pt x="15722" y="17184"/>
                    <a:pt x="10799" y="17184"/>
                  </a:cubicBezTo>
                  <a:cubicBezTo>
                    <a:pt x="5878" y="17184"/>
                    <a:pt x="1724" y="15959"/>
                    <a:pt x="424" y="14285"/>
                  </a:cubicBezTo>
                  <a:cubicBezTo>
                    <a:pt x="147" y="13932"/>
                    <a:pt x="0" y="14121"/>
                    <a:pt x="0" y="14297"/>
                  </a:cubicBezTo>
                  <a:cubicBezTo>
                    <a:pt x="0" y="14472"/>
                    <a:pt x="0" y="16754"/>
                    <a:pt x="0" y="16754"/>
                  </a:cubicBezTo>
                  <a:cubicBezTo>
                    <a:pt x="0" y="19133"/>
                    <a:pt x="4836" y="21600"/>
                    <a:pt x="10799" y="21600"/>
                  </a:cubicBezTo>
                  <a:cubicBezTo>
                    <a:pt x="16764" y="21600"/>
                    <a:pt x="21600" y="19133"/>
                    <a:pt x="21600" y="16754"/>
                  </a:cubicBezTo>
                  <a:cubicBezTo>
                    <a:pt x="21600" y="16754"/>
                    <a:pt x="21600" y="14472"/>
                    <a:pt x="21600" y="14297"/>
                  </a:cubicBezTo>
                  <a:cubicBezTo>
                    <a:pt x="21600" y="14121"/>
                    <a:pt x="21453" y="13932"/>
                    <a:pt x="21176" y="14285"/>
                  </a:cubicBezTo>
                  <a:close/>
                </a:path>
              </a:pathLst>
            </a:cu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3" name="Group 63"/>
          <p:cNvGrpSpPr/>
          <p:nvPr/>
        </p:nvGrpSpPr>
        <p:grpSpPr>
          <a:xfrm>
            <a:off x="9103948" y="1287329"/>
            <a:ext cx="2035112" cy="2035112"/>
            <a:chOff x="9103948" y="1287329"/>
            <a:chExt cx="2035112" cy="2035112"/>
          </a:xfrm>
        </p:grpSpPr>
        <p:sp>
          <p:nvSpPr>
            <p:cNvPr id="64" name="AutoShape 64"/>
            <p:cNvSpPr/>
            <p:nvPr/>
          </p:nvSpPr>
          <p:spPr>
            <a:xfrm flipH="1">
              <a:off x="9103948" y="1287329"/>
              <a:ext cx="2035112" cy="2035112"/>
            </a:xfrm>
            <a:prstGeom prst="ellipse">
              <a:avLst/>
            </a:prstGeom>
            <a:noFill/>
            <a:ln w="9525">
              <a:solidFill>
                <a:schemeClr val="accent4">
                  <a:alpha val="100000"/>
                </a:schemeClr>
              </a:solidFill>
              <a:prstDash val="solid"/>
            </a:ln>
          </p:spPr>
          <p:style>
            <a:lnRef idx="0">
              <a:schemeClr val="accent4"/>
            </a:lnRef>
            <a:fillRef idx="1">
              <a:schemeClr val="accent4"/>
            </a:fillRef>
            <a:effectRef idx="0">
              <a:schemeClr val="accent4"/>
            </a:effectRef>
            <a:fontRef idx="minor">
              <a:schemeClr val="lt1"/>
            </a:fontRef>
          </p:style>
          <p:txBody>
            <a:bodyPr/>
            <a:lstStyle>
              <a:defPPr>
                <a:defRPr lang="en-US"/>
              </a:defPPr>
              <a:lvl1pPr marL="0" algn="l" defTabSz="914400" rtl="0" eaLnBrk="1" latinLnBrk="0" hangingPunct="1">
                <a:defRPr sz="1800" kern="1200">
                  <a:solidFill>
                    <a:srgbClr val="FFF5F6"/>
                  </a:solidFill>
                  <a:latin typeface="Calibri"/>
                  <a:ea typeface="+mn-ea"/>
                  <a:cs typeface="+mn-cs"/>
                </a:defRPr>
              </a:lvl1pPr>
              <a:lvl2pPr marL="457200" algn="l" defTabSz="914400" rtl="0" eaLnBrk="1" latinLnBrk="0" hangingPunct="1">
                <a:defRPr sz="1800" kern="1200">
                  <a:solidFill>
                    <a:srgbClr val="FFF5F6"/>
                  </a:solidFill>
                  <a:latin typeface="Calibri"/>
                  <a:ea typeface="+mn-ea"/>
                  <a:cs typeface="+mn-cs"/>
                </a:defRPr>
              </a:lvl2pPr>
              <a:lvl3pPr marL="914400" algn="l" defTabSz="914400" rtl="0" eaLnBrk="1" latinLnBrk="0" hangingPunct="1">
                <a:defRPr sz="1800" kern="1200">
                  <a:solidFill>
                    <a:srgbClr val="FFF5F6"/>
                  </a:solidFill>
                  <a:latin typeface="Calibri"/>
                  <a:ea typeface="+mn-ea"/>
                  <a:cs typeface="+mn-cs"/>
                </a:defRPr>
              </a:lvl3pPr>
              <a:lvl4pPr marL="1371600" algn="l" defTabSz="914400" rtl="0" eaLnBrk="1" latinLnBrk="0" hangingPunct="1">
                <a:defRPr sz="1800" kern="1200">
                  <a:solidFill>
                    <a:srgbClr val="FFF5F6"/>
                  </a:solidFill>
                  <a:latin typeface="Calibri"/>
                  <a:ea typeface="+mn-ea"/>
                  <a:cs typeface="+mn-cs"/>
                </a:defRPr>
              </a:lvl4pPr>
              <a:lvl5pPr marL="1828800" algn="l" defTabSz="914400" rtl="0" eaLnBrk="1" latinLnBrk="0" hangingPunct="1">
                <a:defRPr sz="1800" kern="1200">
                  <a:solidFill>
                    <a:srgbClr val="FFF5F6"/>
                  </a:solidFill>
                  <a:latin typeface="Calibri"/>
                  <a:ea typeface="+mn-ea"/>
                  <a:cs typeface="+mn-cs"/>
                </a:defRPr>
              </a:lvl5pPr>
              <a:lvl6pPr marL="2286000" algn="l" defTabSz="914400" rtl="0" eaLnBrk="1" latinLnBrk="0" hangingPunct="1">
                <a:defRPr sz="1800" kern="1200">
                  <a:solidFill>
                    <a:srgbClr val="FFF5F6"/>
                  </a:solidFill>
                  <a:latin typeface="Calibri"/>
                  <a:ea typeface="+mn-ea"/>
                  <a:cs typeface="+mn-cs"/>
                </a:defRPr>
              </a:lvl6pPr>
              <a:lvl7pPr marL="2743200" algn="l" defTabSz="914400" rtl="0" eaLnBrk="1" latinLnBrk="0" hangingPunct="1">
                <a:defRPr sz="1800" kern="1200">
                  <a:solidFill>
                    <a:srgbClr val="FFF5F6"/>
                  </a:solidFill>
                  <a:latin typeface="Calibri"/>
                  <a:ea typeface="+mn-ea"/>
                  <a:cs typeface="+mn-cs"/>
                </a:defRPr>
              </a:lvl7pPr>
              <a:lvl8pPr marL="3200400" algn="l" defTabSz="914400" rtl="0" eaLnBrk="1" latinLnBrk="0" hangingPunct="1">
                <a:defRPr sz="1800" kern="1200">
                  <a:solidFill>
                    <a:srgbClr val="FFF5F6"/>
                  </a:solidFill>
                  <a:latin typeface="Calibri"/>
                  <a:ea typeface="+mn-ea"/>
                  <a:cs typeface="+mn-cs"/>
                </a:defRPr>
              </a:lvl8pPr>
              <a:lvl9pPr marL="3657600" algn="l" defTabSz="914400" rtl="0" eaLnBrk="1" latinLnBrk="0" hangingPunct="1">
                <a:defRPr sz="1800" kern="1200">
                  <a:solidFill>
                    <a:srgbClr val="FFF5F6"/>
                  </a:solidFill>
                  <a:latin typeface="Calibri"/>
                  <a:ea typeface="+mn-ea"/>
                  <a:cs typeface="+mn-cs"/>
                </a:defRPr>
              </a:lvl9pPr>
            </a:lstStyle>
            <a:p/>
          </p:txBody>
        </p:sp>
        <p:sp>
          <p:nvSpPr>
            <p:cNvPr id="65" name="Freeform 65"/>
            <p:cNvSpPr/>
            <p:nvPr/>
          </p:nvSpPr>
          <p:spPr>
            <a:xfrm>
              <a:off x="9551051" y="2130196"/>
              <a:ext cx="1279493" cy="450056"/>
            </a:xfrm>
            <a:custGeom>
              <a:rect l="l" t="t" r="r" b="b"/>
              <a:pathLst>
                <a:path w="412" h="132">
                  <a:moveTo>
                    <a:pt x="412" y="15"/>
                  </a:moveTo>
                  <a:cubicBezTo>
                    <a:pt x="412" y="12"/>
                    <a:pt x="411" y="10"/>
                    <a:pt x="407" y="10"/>
                  </a:cubicBezTo>
                  <a:cubicBezTo>
                    <a:pt x="406" y="10"/>
                    <a:pt x="406" y="10"/>
                    <a:pt x="405" y="11"/>
                  </a:cubicBezTo>
                  <a:cubicBezTo>
                    <a:pt x="342" y="44"/>
                    <a:pt x="342" y="44"/>
                    <a:pt x="342" y="44"/>
                  </a:cubicBezTo>
                  <a:cubicBezTo>
                    <a:pt x="299" y="26"/>
                    <a:pt x="258" y="14"/>
                    <a:pt x="219" y="8"/>
                  </a:cubicBezTo>
                  <a:cubicBezTo>
                    <a:pt x="180" y="2"/>
                    <a:pt x="148" y="0"/>
                    <a:pt x="125" y="3"/>
                  </a:cubicBezTo>
                  <a:cubicBezTo>
                    <a:pt x="101" y="5"/>
                    <a:pt x="79" y="11"/>
                    <a:pt x="59" y="19"/>
                  </a:cubicBezTo>
                  <a:cubicBezTo>
                    <a:pt x="39" y="26"/>
                    <a:pt x="26" y="32"/>
                    <a:pt x="20" y="37"/>
                  </a:cubicBezTo>
                  <a:cubicBezTo>
                    <a:pt x="15" y="41"/>
                    <a:pt x="10" y="44"/>
                    <a:pt x="7" y="46"/>
                  </a:cubicBezTo>
                  <a:cubicBezTo>
                    <a:pt x="7" y="47"/>
                    <a:pt x="7" y="48"/>
                    <a:pt x="7" y="49"/>
                  </a:cubicBezTo>
                  <a:cubicBezTo>
                    <a:pt x="7" y="49"/>
                    <a:pt x="7" y="50"/>
                    <a:pt x="7" y="51"/>
                  </a:cubicBezTo>
                  <a:cubicBezTo>
                    <a:pt x="48" y="71"/>
                    <a:pt x="48" y="71"/>
                    <a:pt x="48" y="71"/>
                  </a:cubicBezTo>
                  <a:cubicBezTo>
                    <a:pt x="49" y="72"/>
                    <a:pt x="50" y="73"/>
                    <a:pt x="50" y="75"/>
                  </a:cubicBezTo>
                  <a:cubicBezTo>
                    <a:pt x="50" y="78"/>
                    <a:pt x="48" y="79"/>
                    <a:pt x="46" y="79"/>
                  </a:cubicBezTo>
                  <a:cubicBezTo>
                    <a:pt x="2" y="79"/>
                    <a:pt x="2" y="79"/>
                    <a:pt x="2" y="79"/>
                  </a:cubicBezTo>
                  <a:cubicBezTo>
                    <a:pt x="1" y="79"/>
                    <a:pt x="0" y="79"/>
                    <a:pt x="0" y="80"/>
                  </a:cubicBezTo>
                  <a:cubicBezTo>
                    <a:pt x="0" y="81"/>
                    <a:pt x="1" y="81"/>
                    <a:pt x="1" y="81"/>
                  </a:cubicBezTo>
                  <a:cubicBezTo>
                    <a:pt x="24" y="101"/>
                    <a:pt x="51" y="114"/>
                    <a:pt x="82" y="122"/>
                  </a:cubicBezTo>
                  <a:cubicBezTo>
                    <a:pt x="114" y="129"/>
                    <a:pt x="144" y="132"/>
                    <a:pt x="173" y="130"/>
                  </a:cubicBezTo>
                  <a:cubicBezTo>
                    <a:pt x="203" y="127"/>
                    <a:pt x="230" y="123"/>
                    <a:pt x="256" y="117"/>
                  </a:cubicBezTo>
                  <a:cubicBezTo>
                    <a:pt x="282" y="111"/>
                    <a:pt x="303" y="106"/>
                    <a:pt x="318" y="100"/>
                  </a:cubicBezTo>
                  <a:cubicBezTo>
                    <a:pt x="334" y="95"/>
                    <a:pt x="342" y="92"/>
                    <a:pt x="342" y="91"/>
                  </a:cubicBezTo>
                  <a:cubicBezTo>
                    <a:pt x="405" y="124"/>
                    <a:pt x="405" y="124"/>
                    <a:pt x="405" y="124"/>
                  </a:cubicBezTo>
                  <a:cubicBezTo>
                    <a:pt x="407" y="124"/>
                    <a:pt x="407" y="124"/>
                    <a:pt x="407" y="124"/>
                  </a:cubicBezTo>
                  <a:cubicBezTo>
                    <a:pt x="411" y="124"/>
                    <a:pt x="412" y="123"/>
                    <a:pt x="412" y="119"/>
                  </a:cubicBezTo>
                  <a:cubicBezTo>
                    <a:pt x="412" y="118"/>
                    <a:pt x="412" y="118"/>
                    <a:pt x="411" y="116"/>
                  </a:cubicBezTo>
                  <a:cubicBezTo>
                    <a:pt x="375" y="67"/>
                    <a:pt x="375" y="67"/>
                    <a:pt x="375" y="67"/>
                  </a:cubicBezTo>
                  <a:cubicBezTo>
                    <a:pt x="411" y="18"/>
                    <a:pt x="411" y="18"/>
                    <a:pt x="411" y="18"/>
                  </a:cubicBezTo>
                  <a:cubicBezTo>
                    <a:pt x="412" y="17"/>
                    <a:pt x="412" y="16"/>
                    <a:pt x="412" y="15"/>
                  </a:cubicBezTo>
                  <a:close/>
                  <a:moveTo>
                    <a:pt x="82" y="57"/>
                  </a:moveTo>
                  <a:cubicBezTo>
                    <a:pt x="79" y="60"/>
                    <a:pt x="76" y="61"/>
                    <a:pt x="72" y="61"/>
                  </a:cubicBezTo>
                  <a:cubicBezTo>
                    <a:pt x="68" y="61"/>
                    <a:pt x="64" y="60"/>
                    <a:pt x="61" y="57"/>
                  </a:cubicBezTo>
                  <a:cubicBezTo>
                    <a:pt x="58" y="54"/>
                    <a:pt x="57" y="50"/>
                    <a:pt x="57" y="45"/>
                  </a:cubicBezTo>
                  <a:cubicBezTo>
                    <a:pt x="57" y="41"/>
                    <a:pt x="58" y="37"/>
                    <a:pt x="61" y="34"/>
                  </a:cubicBezTo>
                  <a:cubicBezTo>
                    <a:pt x="64" y="31"/>
                    <a:pt x="68" y="29"/>
                    <a:pt x="72" y="29"/>
                  </a:cubicBezTo>
                  <a:cubicBezTo>
                    <a:pt x="76" y="29"/>
                    <a:pt x="79" y="31"/>
                    <a:pt x="82" y="34"/>
                  </a:cubicBezTo>
                  <a:cubicBezTo>
                    <a:pt x="85" y="37"/>
                    <a:pt x="87" y="41"/>
                    <a:pt x="87" y="45"/>
                  </a:cubicBezTo>
                  <a:cubicBezTo>
                    <a:pt x="87" y="50"/>
                    <a:pt x="85" y="54"/>
                    <a:pt x="82" y="57"/>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6" name="Group 66"/>
          <p:cNvGrpSpPr/>
          <p:nvPr/>
        </p:nvGrpSpPr>
        <p:grpSpPr>
          <a:xfrm>
            <a:off x="1061323" y="2678169"/>
            <a:ext cx="653320" cy="651796"/>
            <a:chOff x="1061323" y="2678169"/>
            <a:chExt cx="653320" cy="651796"/>
          </a:xfrm>
        </p:grpSpPr>
        <p:sp>
          <p:nvSpPr>
            <p:cNvPr id="67" name="AutoShape 67"/>
            <p:cNvSpPr/>
            <p:nvPr/>
          </p:nvSpPr>
          <p:spPr>
            <a:xfrm flipH="1">
              <a:off x="1061323" y="2678169"/>
              <a:ext cx="653320" cy="65179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8" name="Group 68"/>
          <p:cNvGrpSpPr/>
          <p:nvPr/>
        </p:nvGrpSpPr>
        <p:grpSpPr>
          <a:xfrm>
            <a:off x="3695557" y="2678169"/>
            <a:ext cx="653320" cy="651796"/>
            <a:chOff x="3695557" y="2678169"/>
            <a:chExt cx="653320" cy="651796"/>
          </a:xfrm>
        </p:grpSpPr>
        <p:sp>
          <p:nvSpPr>
            <p:cNvPr id="69" name="AutoShape 69"/>
            <p:cNvSpPr/>
            <p:nvPr/>
          </p:nvSpPr>
          <p:spPr>
            <a:xfrm flipH="1">
              <a:off x="3695557" y="2678169"/>
              <a:ext cx="653320" cy="65179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70" name="Group 70"/>
          <p:cNvGrpSpPr/>
          <p:nvPr/>
        </p:nvGrpSpPr>
        <p:grpSpPr>
          <a:xfrm>
            <a:off x="6337221" y="2678169"/>
            <a:ext cx="653320" cy="651796"/>
            <a:chOff x="6337221" y="2678169"/>
            <a:chExt cx="653320" cy="651796"/>
          </a:xfrm>
        </p:grpSpPr>
        <p:sp>
          <p:nvSpPr>
            <p:cNvPr id="71" name="AutoShape 71"/>
            <p:cNvSpPr/>
            <p:nvPr/>
          </p:nvSpPr>
          <p:spPr>
            <a:xfrm flipH="1">
              <a:off x="6337221" y="2678169"/>
              <a:ext cx="653320" cy="651796"/>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72" name="Group 72"/>
          <p:cNvGrpSpPr/>
          <p:nvPr/>
        </p:nvGrpSpPr>
        <p:grpSpPr>
          <a:xfrm>
            <a:off x="8962406" y="2678169"/>
            <a:ext cx="651796" cy="651796"/>
            <a:chOff x="8962406" y="2678169"/>
            <a:chExt cx="651796" cy="651796"/>
          </a:xfrm>
        </p:grpSpPr>
        <p:sp>
          <p:nvSpPr>
            <p:cNvPr id="73" name="AutoShape 73"/>
            <p:cNvSpPr/>
            <p:nvPr/>
          </p:nvSpPr>
          <p:spPr>
            <a:xfrm flipH="1">
              <a:off x="8962406" y="2678169"/>
              <a:ext cx="651796" cy="651796"/>
            </a:xfrm>
            <a:prstGeom prst="ellipse">
              <a:avLst/>
            </a:pr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74" name="TextBox 74"/>
          <p:cNvSpPr txBox="1"/>
          <p:nvPr/>
        </p:nvSpPr>
        <p:spPr>
          <a:xfrm>
            <a:off x="948881" y="2735700"/>
            <a:ext cx="859155" cy="548640"/>
          </a:xfrm>
          <a:prstGeom prst="rect">
            <a:avLst/>
          </a:prstGeom>
        </p:spPr>
        <p:txBody>
          <a:bodyPr vert="horz" wrap="square" lIns="91440" tIns="45720" rIns="91440" bIns="4572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2700">
                <a:solidFill>
                  <a:schemeClr val="accent1">
                    <a:lumMod val="20000"/>
                    <a:lumOff val="80000"/>
                    <a:alpha val="100000"/>
                  </a:schemeClr>
                </a:solidFill>
                <a:latin typeface="Microsoft Yahei"/>
                <a:ea typeface="Microsoft Yahei"/>
                <a:cs typeface="Microsoft Yahei"/>
              </a:rPr>
              <a:t>01</a:t>
            </a:r>
          </a:p>
        </p:txBody>
      </p:sp>
      <p:sp>
        <p:nvSpPr>
          <p:cNvPr id="75" name="TextBox 75"/>
          <p:cNvSpPr txBox="1"/>
          <p:nvPr/>
        </p:nvSpPr>
        <p:spPr>
          <a:xfrm>
            <a:off x="3592640" y="2745225"/>
            <a:ext cx="859155" cy="548640"/>
          </a:xfrm>
          <a:prstGeom prst="rect">
            <a:avLst/>
          </a:prstGeom>
        </p:spPr>
        <p:txBody>
          <a:bodyPr vert="horz" wrap="square" lIns="91440" tIns="45720" rIns="91440" bIns="4572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2700">
                <a:solidFill>
                  <a:schemeClr val="accent1">
                    <a:lumMod val="20000"/>
                    <a:lumOff val="80000"/>
                    <a:alpha val="100000"/>
                  </a:schemeClr>
                </a:solidFill>
                <a:latin typeface="Microsoft Yahei"/>
                <a:ea typeface="Microsoft Yahei"/>
                <a:cs typeface="Microsoft Yahei"/>
              </a:rPr>
              <a:t>02</a:t>
            </a:r>
          </a:p>
        </p:txBody>
      </p:sp>
      <p:sp>
        <p:nvSpPr>
          <p:cNvPr id="76" name="TextBox 76"/>
          <p:cNvSpPr txBox="1"/>
          <p:nvPr/>
        </p:nvSpPr>
        <p:spPr>
          <a:xfrm>
            <a:off x="6234303" y="2727032"/>
            <a:ext cx="859155" cy="548640"/>
          </a:xfrm>
          <a:prstGeom prst="rect">
            <a:avLst/>
          </a:prstGeom>
        </p:spPr>
        <p:txBody>
          <a:bodyPr vert="horz" wrap="square" lIns="91440" tIns="45720" rIns="91440" bIns="4572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2700">
                <a:solidFill>
                  <a:schemeClr val="accent1">
                    <a:lumMod val="20000"/>
                    <a:lumOff val="80000"/>
                    <a:alpha val="100000"/>
                  </a:schemeClr>
                </a:solidFill>
                <a:latin typeface="Microsoft Yahei"/>
                <a:ea typeface="Microsoft Yahei"/>
                <a:cs typeface="Microsoft Yahei"/>
              </a:rPr>
              <a:t>03</a:t>
            </a:r>
          </a:p>
        </p:txBody>
      </p:sp>
      <p:sp>
        <p:nvSpPr>
          <p:cNvPr id="77" name="TextBox 77"/>
          <p:cNvSpPr txBox="1"/>
          <p:nvPr/>
        </p:nvSpPr>
        <p:spPr>
          <a:xfrm>
            <a:off x="8858727" y="2727032"/>
            <a:ext cx="859155" cy="548640"/>
          </a:xfrm>
          <a:prstGeom prst="rect">
            <a:avLst/>
          </a:prstGeom>
        </p:spPr>
        <p:txBody>
          <a:bodyPr vert="horz" wrap="square" lIns="91440" tIns="45720" rIns="91440" bIns="4572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2700">
                <a:solidFill>
                  <a:schemeClr val="accent1">
                    <a:lumMod val="20000"/>
                    <a:lumOff val="80000"/>
                    <a:alpha val="100000"/>
                  </a:schemeClr>
                </a:solidFill>
                <a:latin typeface="Microsoft Yahei"/>
                <a:ea typeface="Microsoft Yahei"/>
                <a:cs typeface="Microsoft Yahei"/>
              </a:rPr>
              <a:t>04</a:t>
            </a:r>
          </a:p>
        </p:txBody>
      </p:sp>
      <p:sp>
        <p:nvSpPr>
          <p:cNvPr id="78" name="TextBox 78"/>
          <p:cNvSpPr txBox="1"/>
          <p:nvPr/>
        </p:nvSpPr>
        <p:spPr>
          <a:xfrm>
            <a:off x="948881" y="3787496"/>
            <a:ext cx="2447925" cy="46672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spcBef>
                <a:spcPts val="375"/>
              </a:spcBef>
            </a:pPr>
            <a:r>
              <a:rPr lang="en-US" sz="1575" b="1">
                <a:solidFill>
                  <a:schemeClr val="accent1">
                    <a:alpha val="100000"/>
                  </a:schemeClr>
                </a:solidFill>
                <a:latin typeface="Microsoft Yahei"/>
                <a:ea typeface="Microsoft Yahei"/>
                <a:cs typeface="Microsoft Yahei"/>
              </a:rPr>
              <a:t>帮助老人保持卫生</a:t>
            </a:r>
          </a:p>
        </p:txBody>
      </p:sp>
      <p:sp>
        <p:nvSpPr>
          <p:cNvPr id="79" name="TextBox 79"/>
          <p:cNvSpPr txBox="1"/>
          <p:nvPr/>
        </p:nvSpPr>
        <p:spPr>
          <a:xfrm>
            <a:off x="3582734" y="3787496"/>
            <a:ext cx="2447925" cy="46672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spcBef>
                <a:spcPts val="375"/>
              </a:spcBef>
            </a:pPr>
            <a:r>
              <a:rPr lang="en-US" sz="1575" b="1">
                <a:solidFill>
                  <a:schemeClr val="accent2">
                    <a:alpha val="100000"/>
                  </a:schemeClr>
                </a:solidFill>
                <a:latin typeface="Microsoft Yahei"/>
                <a:ea typeface="Microsoft Yahei"/>
                <a:cs typeface="Microsoft Yahei"/>
              </a:rPr>
              <a:t>照顾饮食</a:t>
            </a:r>
          </a:p>
        </p:txBody>
      </p:sp>
      <p:sp>
        <p:nvSpPr>
          <p:cNvPr id="80" name="TextBox 80"/>
          <p:cNvSpPr txBox="1"/>
          <p:nvPr/>
        </p:nvSpPr>
        <p:spPr>
          <a:xfrm>
            <a:off x="6224111" y="3787496"/>
            <a:ext cx="2447925" cy="46672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spcBef>
                <a:spcPts val="375"/>
              </a:spcBef>
            </a:pPr>
            <a:r>
              <a:rPr lang="en-US" sz="1575" b="1">
                <a:solidFill>
                  <a:schemeClr val="accent3">
                    <a:alpha val="100000"/>
                  </a:schemeClr>
                </a:solidFill>
                <a:latin typeface="Microsoft Yahei"/>
                <a:ea typeface="Microsoft Yahei"/>
                <a:cs typeface="Microsoft Yahei"/>
              </a:rPr>
              <a:t>照顾起居</a:t>
            </a:r>
          </a:p>
        </p:txBody>
      </p:sp>
      <p:sp>
        <p:nvSpPr>
          <p:cNvPr id="81" name="TextBox 81"/>
          <p:cNvSpPr txBox="1"/>
          <p:nvPr/>
        </p:nvSpPr>
        <p:spPr>
          <a:xfrm>
            <a:off x="8848535" y="3787496"/>
            <a:ext cx="2447925" cy="46672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spcBef>
                <a:spcPts val="375"/>
              </a:spcBef>
            </a:pPr>
            <a:r>
              <a:rPr lang="en-US" sz="1575" b="1">
                <a:solidFill>
                  <a:schemeClr val="accent4">
                    <a:alpha val="100000"/>
                  </a:schemeClr>
                </a:solidFill>
                <a:latin typeface="Microsoft Yahei"/>
                <a:ea typeface="Microsoft Yahei"/>
                <a:cs typeface="Microsoft Yahei"/>
              </a:rPr>
              <a:t>安全保障</a:t>
            </a:r>
          </a:p>
        </p:txBody>
      </p:sp>
      <p:grpSp>
        <p:nvGrpSpPr>
          <p:cNvPr id="82" name="Group 82"/>
          <p:cNvGrpSpPr/>
          <p:nvPr/>
        </p:nvGrpSpPr>
        <p:grpSpPr>
          <a:xfrm>
            <a:off x="454963" y="93878"/>
            <a:ext cx="10641129" cy="914400"/>
            <a:chOff x="454963" y="93878"/>
            <a:chExt cx="10641129" cy="914400"/>
          </a:xfrm>
        </p:grpSpPr>
        <p:sp>
          <p:nvSpPr>
            <p:cNvPr id="83" name="AutoShape 8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4" name="AutoShape 8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5" name="AutoShape 8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6" name="AutoShape 8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7" name="AutoShape 8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8" name="AutoShape 8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9" name="AutoShape 8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0" name="AutoShape 9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1" name="AutoShape 9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2" name="AutoShape 9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3" name="AutoShape 9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4" name="AutoShape 9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5" name="AutoShape 9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6" name="AutoShape 9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7" name="AutoShape 9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8" name="AutoShape 9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9" name="AutoShape 9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0" name="AutoShape 10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1" name="AutoShape 10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2" name="AutoShape 10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3" name="TextBox 10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日常生活照料</a:t>
              </a:r>
            </a:p>
          </p:txBody>
        </p:sp>
      </p:grpSp>
      <p:sp>
        <p:nvSpPr>
          <p:cNvPr id="104" name="TextBox 104"/>
          <p:cNvSpPr txBox="1"/>
          <p:nvPr/>
        </p:nvSpPr>
        <p:spPr>
          <a:xfrm>
            <a:off x="6257058" y="4234910"/>
            <a:ext cx="2447925" cy="1990725"/>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chemeClr val="dk1">
                    <a:alpha val="100000"/>
                  </a:schemeClr>
                </a:solidFill>
                <a:latin typeface="Microsoft Yahei"/>
                <a:ea typeface="Microsoft Yahei"/>
                <a:cs typeface="Microsoft Yahei"/>
              </a:rPr>
              <a:t>为老人整理床铺、打扫房间、晾晒衣物等，保持老人的生活环境整洁舒适。</a:t>
            </a:r>
          </a:p>
        </p:txBody>
      </p:sp>
      <p:sp>
        <p:nvSpPr>
          <p:cNvPr id="105" name="TextBox 105"/>
          <p:cNvSpPr txBox="1"/>
          <p:nvPr/>
        </p:nvSpPr>
        <p:spPr>
          <a:xfrm>
            <a:off x="3600742" y="4234910"/>
            <a:ext cx="2447925" cy="1990725"/>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chemeClr val="dk1">
                    <a:alpha val="100000"/>
                  </a:schemeClr>
                </a:solidFill>
                <a:latin typeface="Microsoft Yahei"/>
                <a:ea typeface="Microsoft Yahei"/>
                <a:cs typeface="Microsoft Yahei"/>
              </a:rPr>
              <a:t>为老人准备营养均衡的饮食，协助老人进食，以及清洗餐具等。</a:t>
            </a:r>
          </a:p>
        </p:txBody>
      </p:sp>
      <p:sp>
        <p:nvSpPr>
          <p:cNvPr id="106" name="TextBox 106"/>
          <p:cNvSpPr txBox="1"/>
          <p:nvPr/>
        </p:nvSpPr>
        <p:spPr>
          <a:xfrm>
            <a:off x="944426" y="4234910"/>
            <a:ext cx="2447925" cy="1990725"/>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chemeClr val="dk1">
                    <a:alpha val="100000"/>
                  </a:schemeClr>
                </a:solidFill>
                <a:latin typeface="Microsoft Yahei"/>
                <a:ea typeface="Microsoft Yahei"/>
                <a:cs typeface="Microsoft Yahei"/>
              </a:rPr>
              <a:t>为老人洗澡、洗头、修剪指甲等，保持老人身体清洁卫生。</a:t>
            </a:r>
          </a:p>
        </p:txBody>
      </p:sp>
      <p:sp>
        <p:nvSpPr>
          <p:cNvPr id="107" name="TextBox 107"/>
          <p:cNvSpPr txBox="1"/>
          <p:nvPr/>
        </p:nvSpPr>
        <p:spPr>
          <a:xfrm>
            <a:off x="8913375" y="4234910"/>
            <a:ext cx="2447925" cy="1990725"/>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chemeClr val="dk1">
                    <a:alpha val="100000"/>
                  </a:schemeClr>
                </a:solidFill>
                <a:latin typeface="Microsoft Yahei"/>
                <a:ea typeface="Microsoft Yahei"/>
                <a:cs typeface="Microsoft Yahei"/>
              </a:rPr>
              <a:t>确保老人的居住环境安全，防止意外事故的发生。</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4166806" y="1875568"/>
            <a:ext cx="3824955" cy="3826383"/>
            <a:chOff x="4166806" y="1875568"/>
            <a:chExt cx="3824955" cy="3826383"/>
          </a:xfrm>
        </p:grpSpPr>
        <p:sp>
          <p:nvSpPr>
            <p:cNvPr id="3" name="Freeform 3"/>
            <p:cNvSpPr/>
            <p:nvPr/>
          </p:nvSpPr>
          <p:spPr>
            <a:xfrm>
              <a:off x="4166806" y="3454622"/>
              <a:ext cx="2238375" cy="2247329"/>
            </a:xfrm>
            <a:custGeom>
              <a:rect l="l" t="t" r="r" b="b"/>
              <a:pathLst>
                <a:path w="285" h="286">
                  <a:moveTo>
                    <a:pt x="0" y="83"/>
                  </a:moveTo>
                  <a:cubicBezTo>
                    <a:pt x="0" y="0"/>
                    <a:pt x="0" y="0"/>
                    <a:pt x="0" y="0"/>
                  </a:cubicBezTo>
                  <a:cubicBezTo>
                    <a:pt x="157" y="0"/>
                    <a:pt x="285" y="128"/>
                    <a:pt x="285" y="286"/>
                  </a:cubicBezTo>
                  <a:cubicBezTo>
                    <a:pt x="202" y="286"/>
                    <a:pt x="202" y="286"/>
                    <a:pt x="202" y="286"/>
                  </a:cubicBezTo>
                  <a:cubicBezTo>
                    <a:pt x="202" y="174"/>
                    <a:pt x="111" y="83"/>
                    <a:pt x="0" y="83"/>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4166806" y="1875568"/>
              <a:ext cx="2238375" cy="2239804"/>
            </a:xfrm>
            <a:custGeom>
              <a:rect l="l" t="t" r="r" b="b"/>
              <a:pathLst>
                <a:path w="285" h="285">
                  <a:moveTo>
                    <a:pt x="0" y="202"/>
                  </a:moveTo>
                  <a:cubicBezTo>
                    <a:pt x="0" y="285"/>
                    <a:pt x="0" y="285"/>
                    <a:pt x="0" y="285"/>
                  </a:cubicBezTo>
                  <a:cubicBezTo>
                    <a:pt x="157" y="285"/>
                    <a:pt x="285" y="157"/>
                    <a:pt x="285" y="0"/>
                  </a:cubicBezTo>
                  <a:cubicBezTo>
                    <a:pt x="202" y="0"/>
                    <a:pt x="202" y="0"/>
                    <a:pt x="202" y="0"/>
                  </a:cubicBezTo>
                  <a:cubicBezTo>
                    <a:pt x="202" y="111"/>
                    <a:pt x="111" y="202"/>
                    <a:pt x="0" y="202"/>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5753386" y="3454622"/>
              <a:ext cx="2238375" cy="2247329"/>
            </a:xfrm>
            <a:custGeom>
              <a:rect l="l" t="t" r="r" b="b"/>
              <a:pathLst>
                <a:path w="285" h="286">
                  <a:moveTo>
                    <a:pt x="285" y="83"/>
                  </a:moveTo>
                  <a:cubicBezTo>
                    <a:pt x="285" y="0"/>
                    <a:pt x="285" y="0"/>
                    <a:pt x="285" y="0"/>
                  </a:cubicBezTo>
                  <a:cubicBezTo>
                    <a:pt x="128" y="0"/>
                    <a:pt x="0" y="128"/>
                    <a:pt x="0" y="286"/>
                  </a:cubicBezTo>
                  <a:cubicBezTo>
                    <a:pt x="83" y="286"/>
                    <a:pt x="83" y="286"/>
                    <a:pt x="83" y="286"/>
                  </a:cubicBezTo>
                  <a:cubicBezTo>
                    <a:pt x="83" y="174"/>
                    <a:pt x="174" y="83"/>
                    <a:pt x="285" y="83"/>
                  </a:cubicBezTo>
                  <a:close/>
                </a:path>
              </a:pathLst>
            </a:cu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5753386" y="1875568"/>
              <a:ext cx="2238375" cy="2239804"/>
            </a:xfrm>
            <a:custGeom>
              <a:rect l="l" t="t" r="r" b="b"/>
              <a:pathLst>
                <a:path w="285" h="285">
                  <a:moveTo>
                    <a:pt x="285" y="202"/>
                  </a:moveTo>
                  <a:cubicBezTo>
                    <a:pt x="285" y="285"/>
                    <a:pt x="285" y="285"/>
                    <a:pt x="285" y="285"/>
                  </a:cubicBezTo>
                  <a:cubicBezTo>
                    <a:pt x="128" y="285"/>
                    <a:pt x="0" y="157"/>
                    <a:pt x="0" y="0"/>
                  </a:cubicBezTo>
                  <a:cubicBezTo>
                    <a:pt x="83" y="0"/>
                    <a:pt x="83" y="0"/>
                    <a:pt x="83" y="0"/>
                  </a:cubicBezTo>
                  <a:cubicBezTo>
                    <a:pt x="83" y="111"/>
                    <a:pt x="174" y="202"/>
                    <a:pt x="285" y="202"/>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7" name="Group 7"/>
          <p:cNvGrpSpPr/>
          <p:nvPr/>
        </p:nvGrpSpPr>
        <p:grpSpPr>
          <a:xfrm>
            <a:off x="5211033" y="2959322"/>
            <a:ext cx="1645728" cy="1705738"/>
            <a:chOff x="5211033" y="2959322"/>
            <a:chExt cx="1645728" cy="1705738"/>
          </a:xfrm>
        </p:grpSpPr>
        <p:sp>
          <p:nvSpPr>
            <p:cNvPr id="8" name="Freeform 8"/>
            <p:cNvSpPr/>
            <p:nvPr/>
          </p:nvSpPr>
          <p:spPr>
            <a:xfrm>
              <a:off x="5211033" y="3015424"/>
              <a:ext cx="541973" cy="425577"/>
            </a:xfrm>
            <a:custGeom>
              <a:rect l="l" t="t" r="r" b="b"/>
              <a:pathLst>
                <a:path w="105" h="83">
                  <a:moveTo>
                    <a:pt x="19" y="26"/>
                  </a:moveTo>
                  <a:cubicBezTo>
                    <a:pt x="50" y="11"/>
                    <a:pt x="50" y="11"/>
                    <a:pt x="50" y="11"/>
                  </a:cubicBezTo>
                  <a:cubicBezTo>
                    <a:pt x="50" y="11"/>
                    <a:pt x="51" y="11"/>
                    <a:pt x="51" y="11"/>
                  </a:cubicBezTo>
                  <a:cubicBezTo>
                    <a:pt x="51" y="11"/>
                    <a:pt x="51" y="11"/>
                    <a:pt x="51" y="11"/>
                  </a:cubicBezTo>
                  <a:cubicBezTo>
                    <a:pt x="51" y="42"/>
                    <a:pt x="51" y="42"/>
                    <a:pt x="51" y="42"/>
                  </a:cubicBezTo>
                  <a:cubicBezTo>
                    <a:pt x="51" y="42"/>
                    <a:pt x="51" y="43"/>
                    <a:pt x="51" y="43"/>
                  </a:cubicBezTo>
                  <a:cubicBezTo>
                    <a:pt x="51" y="43"/>
                    <a:pt x="50" y="43"/>
                    <a:pt x="50" y="43"/>
                  </a:cubicBezTo>
                  <a:cubicBezTo>
                    <a:pt x="19" y="27"/>
                    <a:pt x="19" y="27"/>
                    <a:pt x="19" y="27"/>
                  </a:cubicBezTo>
                  <a:cubicBezTo>
                    <a:pt x="19" y="27"/>
                    <a:pt x="19" y="27"/>
                    <a:pt x="19" y="27"/>
                  </a:cubicBezTo>
                  <a:cubicBezTo>
                    <a:pt x="19" y="26"/>
                    <a:pt x="19" y="26"/>
                    <a:pt x="19" y="26"/>
                  </a:cubicBezTo>
                  <a:close/>
                  <a:moveTo>
                    <a:pt x="55" y="11"/>
                  </a:moveTo>
                  <a:cubicBezTo>
                    <a:pt x="55" y="42"/>
                    <a:pt x="55" y="42"/>
                    <a:pt x="55" y="42"/>
                  </a:cubicBezTo>
                  <a:cubicBezTo>
                    <a:pt x="55" y="42"/>
                    <a:pt x="55" y="43"/>
                    <a:pt x="55" y="43"/>
                  </a:cubicBezTo>
                  <a:cubicBezTo>
                    <a:pt x="55" y="43"/>
                    <a:pt x="56" y="43"/>
                    <a:pt x="56" y="43"/>
                  </a:cubicBezTo>
                  <a:cubicBezTo>
                    <a:pt x="87" y="27"/>
                    <a:pt x="87" y="27"/>
                    <a:pt x="87" y="27"/>
                  </a:cubicBezTo>
                  <a:cubicBezTo>
                    <a:pt x="87" y="27"/>
                    <a:pt x="87" y="27"/>
                    <a:pt x="87" y="27"/>
                  </a:cubicBezTo>
                  <a:cubicBezTo>
                    <a:pt x="87" y="26"/>
                    <a:pt x="87" y="26"/>
                    <a:pt x="87" y="26"/>
                  </a:cubicBezTo>
                  <a:cubicBezTo>
                    <a:pt x="56" y="11"/>
                    <a:pt x="56" y="11"/>
                    <a:pt x="56" y="11"/>
                  </a:cubicBezTo>
                  <a:cubicBezTo>
                    <a:pt x="56" y="11"/>
                    <a:pt x="55" y="11"/>
                    <a:pt x="55" y="11"/>
                  </a:cubicBezTo>
                  <a:cubicBezTo>
                    <a:pt x="55" y="11"/>
                    <a:pt x="55" y="11"/>
                    <a:pt x="55" y="11"/>
                  </a:cubicBezTo>
                  <a:close/>
                  <a:moveTo>
                    <a:pt x="48" y="45"/>
                  </a:moveTo>
                  <a:cubicBezTo>
                    <a:pt x="15" y="29"/>
                    <a:pt x="15" y="29"/>
                    <a:pt x="15" y="29"/>
                  </a:cubicBezTo>
                  <a:cubicBezTo>
                    <a:pt x="15" y="29"/>
                    <a:pt x="15" y="29"/>
                    <a:pt x="14" y="29"/>
                  </a:cubicBezTo>
                  <a:cubicBezTo>
                    <a:pt x="1" y="35"/>
                    <a:pt x="1" y="35"/>
                    <a:pt x="1" y="35"/>
                  </a:cubicBezTo>
                  <a:cubicBezTo>
                    <a:pt x="1" y="36"/>
                    <a:pt x="0" y="36"/>
                    <a:pt x="0" y="36"/>
                  </a:cubicBezTo>
                  <a:cubicBezTo>
                    <a:pt x="0" y="37"/>
                    <a:pt x="1" y="37"/>
                    <a:pt x="1" y="37"/>
                  </a:cubicBezTo>
                  <a:cubicBezTo>
                    <a:pt x="33" y="53"/>
                    <a:pt x="33" y="53"/>
                    <a:pt x="33" y="53"/>
                  </a:cubicBezTo>
                  <a:cubicBezTo>
                    <a:pt x="34" y="54"/>
                    <a:pt x="34" y="54"/>
                    <a:pt x="34" y="53"/>
                  </a:cubicBezTo>
                  <a:cubicBezTo>
                    <a:pt x="48" y="47"/>
                    <a:pt x="48" y="47"/>
                    <a:pt x="48" y="47"/>
                  </a:cubicBezTo>
                  <a:cubicBezTo>
                    <a:pt x="48" y="47"/>
                    <a:pt x="48" y="46"/>
                    <a:pt x="48" y="46"/>
                  </a:cubicBezTo>
                  <a:cubicBezTo>
                    <a:pt x="48" y="45"/>
                    <a:pt x="48" y="45"/>
                    <a:pt x="48" y="45"/>
                  </a:cubicBezTo>
                  <a:close/>
                  <a:moveTo>
                    <a:pt x="105" y="16"/>
                  </a:moveTo>
                  <a:cubicBezTo>
                    <a:pt x="105" y="17"/>
                    <a:pt x="106" y="17"/>
                    <a:pt x="106" y="17"/>
                  </a:cubicBezTo>
                  <a:cubicBezTo>
                    <a:pt x="106" y="18"/>
                    <a:pt x="105" y="18"/>
                    <a:pt x="105" y="18"/>
                  </a:cubicBezTo>
                  <a:cubicBezTo>
                    <a:pt x="92" y="25"/>
                    <a:pt x="92" y="25"/>
                    <a:pt x="92" y="25"/>
                  </a:cubicBezTo>
                  <a:cubicBezTo>
                    <a:pt x="91" y="25"/>
                    <a:pt x="91" y="25"/>
                    <a:pt x="91" y="25"/>
                  </a:cubicBezTo>
                  <a:cubicBezTo>
                    <a:pt x="58" y="9"/>
                    <a:pt x="58" y="9"/>
                    <a:pt x="58" y="9"/>
                  </a:cubicBezTo>
                  <a:cubicBezTo>
                    <a:pt x="58" y="8"/>
                    <a:pt x="58" y="8"/>
                    <a:pt x="58" y="8"/>
                  </a:cubicBezTo>
                  <a:cubicBezTo>
                    <a:pt x="58" y="7"/>
                    <a:pt x="58" y="7"/>
                    <a:pt x="58" y="7"/>
                  </a:cubicBezTo>
                  <a:cubicBezTo>
                    <a:pt x="72" y="0"/>
                    <a:pt x="72" y="0"/>
                    <a:pt x="72" y="0"/>
                  </a:cubicBezTo>
                  <a:cubicBezTo>
                    <a:pt x="72" y="0"/>
                    <a:pt x="72" y="0"/>
                    <a:pt x="72" y="0"/>
                  </a:cubicBezTo>
                  <a:cubicBezTo>
                    <a:pt x="105" y="16"/>
                    <a:pt x="105" y="16"/>
                    <a:pt x="105" y="16"/>
                  </a:cubicBezTo>
                  <a:close/>
                  <a:moveTo>
                    <a:pt x="105" y="35"/>
                  </a:moveTo>
                  <a:cubicBezTo>
                    <a:pt x="105" y="36"/>
                    <a:pt x="106" y="36"/>
                    <a:pt x="106" y="36"/>
                  </a:cubicBezTo>
                  <a:cubicBezTo>
                    <a:pt x="106" y="37"/>
                    <a:pt x="105" y="37"/>
                    <a:pt x="105" y="37"/>
                  </a:cubicBezTo>
                  <a:cubicBezTo>
                    <a:pt x="72" y="53"/>
                    <a:pt x="72" y="53"/>
                    <a:pt x="72" y="53"/>
                  </a:cubicBezTo>
                  <a:cubicBezTo>
                    <a:pt x="72" y="54"/>
                    <a:pt x="72" y="54"/>
                    <a:pt x="72" y="53"/>
                  </a:cubicBezTo>
                  <a:cubicBezTo>
                    <a:pt x="58" y="47"/>
                    <a:pt x="58" y="47"/>
                    <a:pt x="58" y="47"/>
                  </a:cubicBezTo>
                  <a:cubicBezTo>
                    <a:pt x="58" y="47"/>
                    <a:pt x="58" y="46"/>
                    <a:pt x="58" y="46"/>
                  </a:cubicBezTo>
                  <a:cubicBezTo>
                    <a:pt x="58" y="45"/>
                    <a:pt x="58" y="45"/>
                    <a:pt x="58" y="45"/>
                  </a:cubicBezTo>
                  <a:cubicBezTo>
                    <a:pt x="91" y="29"/>
                    <a:pt x="91" y="29"/>
                    <a:pt x="91" y="29"/>
                  </a:cubicBezTo>
                  <a:cubicBezTo>
                    <a:pt x="91" y="29"/>
                    <a:pt x="91" y="29"/>
                    <a:pt x="92" y="29"/>
                  </a:cubicBezTo>
                  <a:cubicBezTo>
                    <a:pt x="105" y="35"/>
                    <a:pt x="105" y="35"/>
                    <a:pt x="105" y="35"/>
                  </a:cubicBezTo>
                  <a:close/>
                  <a:moveTo>
                    <a:pt x="48" y="7"/>
                  </a:moveTo>
                  <a:cubicBezTo>
                    <a:pt x="34" y="0"/>
                    <a:pt x="34" y="0"/>
                    <a:pt x="34" y="0"/>
                  </a:cubicBezTo>
                  <a:cubicBezTo>
                    <a:pt x="34" y="0"/>
                    <a:pt x="34" y="0"/>
                    <a:pt x="33" y="0"/>
                  </a:cubicBezTo>
                  <a:cubicBezTo>
                    <a:pt x="1" y="16"/>
                    <a:pt x="1" y="16"/>
                    <a:pt x="1" y="16"/>
                  </a:cubicBezTo>
                  <a:cubicBezTo>
                    <a:pt x="1" y="17"/>
                    <a:pt x="0" y="17"/>
                    <a:pt x="0" y="17"/>
                  </a:cubicBezTo>
                  <a:cubicBezTo>
                    <a:pt x="0" y="18"/>
                    <a:pt x="1" y="18"/>
                    <a:pt x="1" y="18"/>
                  </a:cubicBezTo>
                  <a:cubicBezTo>
                    <a:pt x="14" y="25"/>
                    <a:pt x="14" y="25"/>
                    <a:pt x="14" y="25"/>
                  </a:cubicBezTo>
                  <a:cubicBezTo>
                    <a:pt x="15" y="25"/>
                    <a:pt x="15" y="25"/>
                    <a:pt x="15" y="25"/>
                  </a:cubicBezTo>
                  <a:cubicBezTo>
                    <a:pt x="48" y="9"/>
                    <a:pt x="48" y="9"/>
                    <a:pt x="48" y="9"/>
                  </a:cubicBezTo>
                  <a:cubicBezTo>
                    <a:pt x="48" y="8"/>
                    <a:pt x="48" y="8"/>
                    <a:pt x="48" y="8"/>
                  </a:cubicBezTo>
                  <a:cubicBezTo>
                    <a:pt x="48" y="7"/>
                    <a:pt x="48" y="7"/>
                    <a:pt x="48" y="7"/>
                  </a:cubicBezTo>
                  <a:close/>
                  <a:moveTo>
                    <a:pt x="55" y="50"/>
                  </a:moveTo>
                  <a:cubicBezTo>
                    <a:pt x="55" y="82"/>
                    <a:pt x="55" y="82"/>
                    <a:pt x="55" y="82"/>
                  </a:cubicBezTo>
                  <a:cubicBezTo>
                    <a:pt x="55" y="82"/>
                    <a:pt x="55" y="83"/>
                    <a:pt x="55" y="83"/>
                  </a:cubicBezTo>
                  <a:cubicBezTo>
                    <a:pt x="55" y="83"/>
                    <a:pt x="56" y="83"/>
                    <a:pt x="56" y="83"/>
                  </a:cubicBezTo>
                  <a:cubicBezTo>
                    <a:pt x="89" y="66"/>
                    <a:pt x="89" y="66"/>
                    <a:pt x="89" y="66"/>
                  </a:cubicBezTo>
                  <a:cubicBezTo>
                    <a:pt x="89" y="66"/>
                    <a:pt x="90" y="66"/>
                    <a:pt x="90" y="65"/>
                  </a:cubicBezTo>
                  <a:cubicBezTo>
                    <a:pt x="90" y="50"/>
                    <a:pt x="90" y="50"/>
                    <a:pt x="90" y="50"/>
                  </a:cubicBezTo>
                  <a:cubicBezTo>
                    <a:pt x="90" y="50"/>
                    <a:pt x="89" y="49"/>
                    <a:pt x="89" y="49"/>
                  </a:cubicBezTo>
                  <a:cubicBezTo>
                    <a:pt x="89" y="49"/>
                    <a:pt x="89" y="49"/>
                    <a:pt x="88" y="49"/>
                  </a:cubicBezTo>
                  <a:cubicBezTo>
                    <a:pt x="73" y="57"/>
                    <a:pt x="73" y="57"/>
                    <a:pt x="73" y="57"/>
                  </a:cubicBezTo>
                  <a:cubicBezTo>
                    <a:pt x="72" y="57"/>
                    <a:pt x="72" y="57"/>
                    <a:pt x="72" y="57"/>
                  </a:cubicBezTo>
                  <a:cubicBezTo>
                    <a:pt x="72" y="57"/>
                    <a:pt x="72" y="57"/>
                    <a:pt x="72" y="57"/>
                  </a:cubicBezTo>
                  <a:cubicBezTo>
                    <a:pt x="71" y="57"/>
                    <a:pt x="71" y="57"/>
                    <a:pt x="71" y="57"/>
                  </a:cubicBezTo>
                  <a:cubicBezTo>
                    <a:pt x="56" y="49"/>
                    <a:pt x="56" y="49"/>
                    <a:pt x="56" y="49"/>
                  </a:cubicBezTo>
                  <a:cubicBezTo>
                    <a:pt x="56" y="49"/>
                    <a:pt x="55" y="49"/>
                    <a:pt x="55" y="49"/>
                  </a:cubicBezTo>
                  <a:cubicBezTo>
                    <a:pt x="55" y="49"/>
                    <a:pt x="55" y="50"/>
                    <a:pt x="55" y="50"/>
                  </a:cubicBezTo>
                  <a:close/>
                  <a:moveTo>
                    <a:pt x="16" y="50"/>
                  </a:moveTo>
                  <a:cubicBezTo>
                    <a:pt x="16" y="50"/>
                    <a:pt x="17" y="49"/>
                    <a:pt x="17" y="49"/>
                  </a:cubicBezTo>
                  <a:cubicBezTo>
                    <a:pt x="17" y="49"/>
                    <a:pt x="17" y="49"/>
                    <a:pt x="18" y="49"/>
                  </a:cubicBezTo>
                  <a:cubicBezTo>
                    <a:pt x="33" y="57"/>
                    <a:pt x="33" y="57"/>
                    <a:pt x="33" y="57"/>
                  </a:cubicBezTo>
                  <a:cubicBezTo>
                    <a:pt x="34" y="57"/>
                    <a:pt x="34" y="57"/>
                    <a:pt x="34" y="57"/>
                  </a:cubicBezTo>
                  <a:cubicBezTo>
                    <a:pt x="50" y="49"/>
                    <a:pt x="50" y="49"/>
                    <a:pt x="50" y="49"/>
                  </a:cubicBezTo>
                  <a:cubicBezTo>
                    <a:pt x="50" y="49"/>
                    <a:pt x="51" y="49"/>
                    <a:pt x="51" y="49"/>
                  </a:cubicBezTo>
                  <a:cubicBezTo>
                    <a:pt x="51" y="49"/>
                    <a:pt x="51" y="50"/>
                    <a:pt x="51" y="50"/>
                  </a:cubicBezTo>
                  <a:cubicBezTo>
                    <a:pt x="51" y="82"/>
                    <a:pt x="51" y="82"/>
                    <a:pt x="51" y="82"/>
                  </a:cubicBezTo>
                  <a:cubicBezTo>
                    <a:pt x="51" y="82"/>
                    <a:pt x="51" y="83"/>
                    <a:pt x="51" y="83"/>
                  </a:cubicBezTo>
                  <a:cubicBezTo>
                    <a:pt x="51" y="83"/>
                    <a:pt x="50" y="83"/>
                    <a:pt x="50" y="83"/>
                  </a:cubicBezTo>
                  <a:cubicBezTo>
                    <a:pt x="17" y="66"/>
                    <a:pt x="17" y="66"/>
                    <a:pt x="17" y="66"/>
                  </a:cubicBezTo>
                  <a:cubicBezTo>
                    <a:pt x="17" y="66"/>
                    <a:pt x="16" y="66"/>
                    <a:pt x="16" y="65"/>
                  </a:cubicBezTo>
                  <a:lnTo>
                    <a:pt x="16" y="5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a:off x="6475952" y="2959322"/>
              <a:ext cx="380809" cy="537400"/>
            </a:xfrm>
            <a:custGeom>
              <a:rect l="l" t="t" r="r" b="b"/>
              <a:pathLst>
                <a:path w="21543" h="21574">
                  <a:moveTo>
                    <a:pt x="13864" y="16422"/>
                  </a:moveTo>
                  <a:cubicBezTo>
                    <a:pt x="13295" y="16782"/>
                    <a:pt x="12583" y="17013"/>
                    <a:pt x="11740" y="17115"/>
                  </a:cubicBezTo>
                  <a:lnTo>
                    <a:pt x="11752" y="18333"/>
                  </a:lnTo>
                  <a:lnTo>
                    <a:pt x="9908" y="18336"/>
                  </a:lnTo>
                  <a:lnTo>
                    <a:pt x="9897" y="17119"/>
                  </a:lnTo>
                  <a:cubicBezTo>
                    <a:pt x="9066" y="17021"/>
                    <a:pt x="8316" y="16773"/>
                    <a:pt x="7666" y="16391"/>
                  </a:cubicBezTo>
                  <a:cubicBezTo>
                    <a:pt x="6892" y="15916"/>
                    <a:pt x="6492" y="15369"/>
                    <a:pt x="6466" y="14757"/>
                  </a:cubicBezTo>
                  <a:lnTo>
                    <a:pt x="6503" y="14424"/>
                  </a:lnTo>
                  <a:lnTo>
                    <a:pt x="8292" y="14419"/>
                  </a:lnTo>
                  <a:lnTo>
                    <a:pt x="8298" y="14543"/>
                  </a:lnTo>
                  <a:cubicBezTo>
                    <a:pt x="8309" y="15050"/>
                    <a:pt x="8528" y="15427"/>
                    <a:pt x="8960" y="15694"/>
                  </a:cubicBezTo>
                  <a:cubicBezTo>
                    <a:pt x="9384" y="15964"/>
                    <a:pt x="10003" y="16098"/>
                    <a:pt x="10790" y="16098"/>
                  </a:cubicBezTo>
                  <a:cubicBezTo>
                    <a:pt x="11584" y="16093"/>
                    <a:pt x="12202" y="15951"/>
                    <a:pt x="12633" y="15680"/>
                  </a:cubicBezTo>
                  <a:cubicBezTo>
                    <a:pt x="13064" y="15409"/>
                    <a:pt x="13270" y="15036"/>
                    <a:pt x="13270" y="14552"/>
                  </a:cubicBezTo>
                  <a:cubicBezTo>
                    <a:pt x="13270" y="14153"/>
                    <a:pt x="13070" y="13842"/>
                    <a:pt x="12652" y="13606"/>
                  </a:cubicBezTo>
                  <a:cubicBezTo>
                    <a:pt x="12221" y="13367"/>
                    <a:pt x="11477" y="13158"/>
                    <a:pt x="10433" y="12985"/>
                  </a:cubicBezTo>
                  <a:cubicBezTo>
                    <a:pt x="9278" y="12794"/>
                    <a:pt x="8385" y="12496"/>
                    <a:pt x="7803" y="12110"/>
                  </a:cubicBezTo>
                  <a:cubicBezTo>
                    <a:pt x="7210" y="11710"/>
                    <a:pt x="6897" y="11199"/>
                    <a:pt x="6892" y="10591"/>
                  </a:cubicBezTo>
                  <a:cubicBezTo>
                    <a:pt x="6886" y="9899"/>
                    <a:pt x="7266" y="9321"/>
                    <a:pt x="8023" y="8877"/>
                  </a:cubicBezTo>
                  <a:cubicBezTo>
                    <a:pt x="8534" y="8574"/>
                    <a:pt x="9147" y="8376"/>
                    <a:pt x="9833" y="8282"/>
                  </a:cubicBezTo>
                  <a:lnTo>
                    <a:pt x="9822" y="7225"/>
                  </a:lnTo>
                  <a:lnTo>
                    <a:pt x="11665" y="7216"/>
                  </a:lnTo>
                  <a:lnTo>
                    <a:pt x="11671" y="8242"/>
                  </a:lnTo>
                  <a:cubicBezTo>
                    <a:pt x="12496" y="8322"/>
                    <a:pt x="13183" y="8527"/>
                    <a:pt x="13727" y="8841"/>
                  </a:cubicBezTo>
                  <a:cubicBezTo>
                    <a:pt x="14451" y="9272"/>
                    <a:pt x="14851" y="9867"/>
                    <a:pt x="14907" y="10617"/>
                  </a:cubicBezTo>
                  <a:lnTo>
                    <a:pt x="14914" y="10748"/>
                  </a:lnTo>
                  <a:lnTo>
                    <a:pt x="13114" y="10754"/>
                  </a:lnTo>
                  <a:lnTo>
                    <a:pt x="13089" y="10650"/>
                  </a:lnTo>
                  <a:cubicBezTo>
                    <a:pt x="13002" y="10183"/>
                    <a:pt x="12783" y="9832"/>
                    <a:pt x="12427" y="9610"/>
                  </a:cubicBezTo>
                  <a:cubicBezTo>
                    <a:pt x="12077" y="9392"/>
                    <a:pt x="11565" y="9277"/>
                    <a:pt x="10895" y="9282"/>
                  </a:cubicBezTo>
                  <a:cubicBezTo>
                    <a:pt x="10196" y="9282"/>
                    <a:pt x="9640" y="9401"/>
                    <a:pt x="9259" y="9632"/>
                  </a:cubicBezTo>
                  <a:cubicBezTo>
                    <a:pt x="8878" y="9858"/>
                    <a:pt x="8698" y="10160"/>
                    <a:pt x="8702" y="10572"/>
                  </a:cubicBezTo>
                  <a:cubicBezTo>
                    <a:pt x="8702" y="10924"/>
                    <a:pt x="8878" y="11204"/>
                    <a:pt x="9229" y="11408"/>
                  </a:cubicBezTo>
                  <a:cubicBezTo>
                    <a:pt x="9584" y="11621"/>
                    <a:pt x="10216" y="11808"/>
                    <a:pt x="11115" y="11954"/>
                  </a:cubicBezTo>
                  <a:cubicBezTo>
                    <a:pt x="12421" y="12172"/>
                    <a:pt x="13414" y="12492"/>
                    <a:pt x="14076" y="12914"/>
                  </a:cubicBezTo>
                  <a:cubicBezTo>
                    <a:pt x="14732" y="13335"/>
                    <a:pt x="15076" y="13877"/>
                    <a:pt x="15076" y="14521"/>
                  </a:cubicBezTo>
                  <a:cubicBezTo>
                    <a:pt x="15082" y="15289"/>
                    <a:pt x="14676" y="15929"/>
                    <a:pt x="13864" y="16422"/>
                  </a:cubicBezTo>
                  <a:cubicBezTo>
                    <a:pt x="13864" y="16422"/>
                    <a:pt x="13864" y="16422"/>
                    <a:pt x="13864" y="16422"/>
                  </a:cubicBezTo>
                  <a:close/>
                  <a:moveTo>
                    <a:pt x="13995" y="4271"/>
                  </a:moveTo>
                  <a:lnTo>
                    <a:pt x="13995" y="4298"/>
                  </a:lnTo>
                  <a:lnTo>
                    <a:pt x="7161" y="4325"/>
                  </a:lnTo>
                  <a:lnTo>
                    <a:pt x="7372" y="4045"/>
                  </a:lnTo>
                  <a:lnTo>
                    <a:pt x="7754" y="3756"/>
                  </a:lnTo>
                  <a:lnTo>
                    <a:pt x="13245" y="3739"/>
                  </a:lnTo>
                  <a:lnTo>
                    <a:pt x="14789" y="0"/>
                  </a:lnTo>
                  <a:lnTo>
                    <a:pt x="6535" y="31"/>
                  </a:lnTo>
                  <a:lnTo>
                    <a:pt x="7722" y="3668"/>
                  </a:lnTo>
                  <a:cubicBezTo>
                    <a:pt x="6866" y="2984"/>
                    <a:pt x="4761" y="1540"/>
                    <a:pt x="2855" y="2042"/>
                  </a:cubicBezTo>
                  <a:lnTo>
                    <a:pt x="3061" y="2446"/>
                  </a:lnTo>
                  <a:cubicBezTo>
                    <a:pt x="4687" y="2020"/>
                    <a:pt x="6673" y="3472"/>
                    <a:pt x="7372" y="4045"/>
                  </a:cubicBezTo>
                  <a:cubicBezTo>
                    <a:pt x="6210" y="4348"/>
                    <a:pt x="4699" y="4569"/>
                    <a:pt x="3805" y="4001"/>
                  </a:cubicBezTo>
                  <a:lnTo>
                    <a:pt x="3399" y="4329"/>
                  </a:lnTo>
                  <a:cubicBezTo>
                    <a:pt x="3930" y="4667"/>
                    <a:pt x="4605" y="4783"/>
                    <a:pt x="5310" y="4783"/>
                  </a:cubicBezTo>
                  <a:cubicBezTo>
                    <a:pt x="5729" y="4783"/>
                    <a:pt x="6155" y="4734"/>
                    <a:pt x="6566" y="4667"/>
                  </a:cubicBezTo>
                  <a:cubicBezTo>
                    <a:pt x="2687" y="6563"/>
                    <a:pt x="-26" y="10769"/>
                    <a:pt x="0" y="13957"/>
                  </a:cubicBezTo>
                  <a:cubicBezTo>
                    <a:pt x="32" y="18189"/>
                    <a:pt x="4886" y="21600"/>
                    <a:pt x="10828" y="21573"/>
                  </a:cubicBezTo>
                  <a:cubicBezTo>
                    <a:pt x="16782" y="21556"/>
                    <a:pt x="21574" y="18105"/>
                    <a:pt x="21543" y="13877"/>
                  </a:cubicBezTo>
                  <a:cubicBezTo>
                    <a:pt x="21518" y="10468"/>
                    <a:pt x="18344" y="5897"/>
                    <a:pt x="13995" y="4271"/>
                  </a:cubicBezTo>
                  <a:cubicBezTo>
                    <a:pt x="13995" y="4271"/>
                    <a:pt x="13995" y="4271"/>
                    <a:pt x="13995" y="4271"/>
                  </a:cubicBez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Freeform 10"/>
            <p:cNvSpPr/>
            <p:nvPr/>
          </p:nvSpPr>
          <p:spPr>
            <a:xfrm>
              <a:off x="5297043" y="4240435"/>
              <a:ext cx="513778" cy="424625"/>
            </a:xfrm>
            <a:custGeom>
              <a:rect l="l" t="t" r="r" b="b"/>
              <a:pathLst>
                <a:path w="107" h="88">
                  <a:moveTo>
                    <a:pt x="83" y="63"/>
                  </a:moveTo>
                  <a:cubicBezTo>
                    <a:pt x="97" y="47"/>
                    <a:pt x="97" y="23"/>
                    <a:pt x="83" y="7"/>
                  </a:cubicBezTo>
                  <a:cubicBezTo>
                    <a:pt x="82" y="6"/>
                    <a:pt x="82" y="4"/>
                    <a:pt x="83" y="3"/>
                  </a:cubicBezTo>
                  <a:cubicBezTo>
                    <a:pt x="85" y="0"/>
                    <a:pt x="85" y="0"/>
                    <a:pt x="85" y="0"/>
                  </a:cubicBezTo>
                  <a:cubicBezTo>
                    <a:pt x="86" y="0"/>
                    <a:pt x="86" y="0"/>
                    <a:pt x="87" y="0"/>
                  </a:cubicBezTo>
                  <a:cubicBezTo>
                    <a:pt x="88" y="0"/>
                    <a:pt x="89" y="0"/>
                    <a:pt x="89" y="0"/>
                  </a:cubicBezTo>
                  <a:cubicBezTo>
                    <a:pt x="107" y="20"/>
                    <a:pt x="107" y="50"/>
                    <a:pt x="89" y="69"/>
                  </a:cubicBezTo>
                  <a:cubicBezTo>
                    <a:pt x="89" y="70"/>
                    <a:pt x="88" y="70"/>
                    <a:pt x="87" y="70"/>
                  </a:cubicBezTo>
                  <a:cubicBezTo>
                    <a:pt x="86" y="70"/>
                    <a:pt x="86" y="70"/>
                    <a:pt x="85" y="69"/>
                  </a:cubicBezTo>
                  <a:cubicBezTo>
                    <a:pt x="83" y="67"/>
                    <a:pt x="83" y="67"/>
                    <a:pt x="83" y="67"/>
                  </a:cubicBezTo>
                  <a:cubicBezTo>
                    <a:pt x="82" y="65"/>
                    <a:pt x="82" y="64"/>
                    <a:pt x="83" y="63"/>
                  </a:cubicBezTo>
                  <a:close/>
                  <a:moveTo>
                    <a:pt x="24" y="63"/>
                  </a:moveTo>
                  <a:cubicBezTo>
                    <a:pt x="10" y="47"/>
                    <a:pt x="10" y="23"/>
                    <a:pt x="24" y="7"/>
                  </a:cubicBezTo>
                  <a:cubicBezTo>
                    <a:pt x="25" y="6"/>
                    <a:pt x="25" y="4"/>
                    <a:pt x="24" y="3"/>
                  </a:cubicBezTo>
                  <a:cubicBezTo>
                    <a:pt x="22" y="0"/>
                    <a:pt x="22" y="0"/>
                    <a:pt x="22" y="0"/>
                  </a:cubicBezTo>
                  <a:cubicBezTo>
                    <a:pt x="21" y="0"/>
                    <a:pt x="21" y="0"/>
                    <a:pt x="20" y="0"/>
                  </a:cubicBezTo>
                  <a:cubicBezTo>
                    <a:pt x="19" y="0"/>
                    <a:pt x="18" y="0"/>
                    <a:pt x="18" y="0"/>
                  </a:cubicBezTo>
                  <a:cubicBezTo>
                    <a:pt x="0" y="20"/>
                    <a:pt x="0" y="50"/>
                    <a:pt x="18" y="69"/>
                  </a:cubicBezTo>
                  <a:cubicBezTo>
                    <a:pt x="18" y="70"/>
                    <a:pt x="19" y="70"/>
                    <a:pt x="20" y="70"/>
                  </a:cubicBezTo>
                  <a:cubicBezTo>
                    <a:pt x="21" y="70"/>
                    <a:pt x="21" y="70"/>
                    <a:pt x="22" y="69"/>
                  </a:cubicBezTo>
                  <a:cubicBezTo>
                    <a:pt x="24" y="67"/>
                    <a:pt x="24" y="67"/>
                    <a:pt x="24" y="67"/>
                  </a:cubicBezTo>
                  <a:cubicBezTo>
                    <a:pt x="25" y="65"/>
                    <a:pt x="25" y="64"/>
                    <a:pt x="24" y="63"/>
                  </a:cubicBezTo>
                  <a:close/>
                  <a:moveTo>
                    <a:pt x="36" y="51"/>
                  </a:moveTo>
                  <a:cubicBezTo>
                    <a:pt x="37" y="53"/>
                    <a:pt x="37" y="54"/>
                    <a:pt x="36" y="55"/>
                  </a:cubicBezTo>
                  <a:cubicBezTo>
                    <a:pt x="33" y="58"/>
                    <a:pt x="33" y="58"/>
                    <a:pt x="33" y="58"/>
                  </a:cubicBezTo>
                  <a:cubicBezTo>
                    <a:pt x="33" y="58"/>
                    <a:pt x="32" y="59"/>
                    <a:pt x="31" y="59"/>
                  </a:cubicBezTo>
                  <a:cubicBezTo>
                    <a:pt x="30" y="58"/>
                    <a:pt x="30" y="58"/>
                    <a:pt x="29" y="58"/>
                  </a:cubicBezTo>
                  <a:cubicBezTo>
                    <a:pt x="18" y="44"/>
                    <a:pt x="18" y="25"/>
                    <a:pt x="29" y="12"/>
                  </a:cubicBezTo>
                  <a:cubicBezTo>
                    <a:pt x="30" y="11"/>
                    <a:pt x="30" y="11"/>
                    <a:pt x="31" y="11"/>
                  </a:cubicBezTo>
                  <a:cubicBezTo>
                    <a:pt x="32" y="11"/>
                    <a:pt x="33" y="11"/>
                    <a:pt x="33" y="12"/>
                  </a:cubicBezTo>
                  <a:cubicBezTo>
                    <a:pt x="36" y="14"/>
                    <a:pt x="36" y="14"/>
                    <a:pt x="36" y="14"/>
                  </a:cubicBezTo>
                  <a:cubicBezTo>
                    <a:pt x="37" y="15"/>
                    <a:pt x="37" y="17"/>
                    <a:pt x="36" y="18"/>
                  </a:cubicBezTo>
                  <a:cubicBezTo>
                    <a:pt x="28" y="28"/>
                    <a:pt x="28" y="42"/>
                    <a:pt x="36" y="51"/>
                  </a:cubicBezTo>
                  <a:close/>
                  <a:moveTo>
                    <a:pt x="61" y="80"/>
                  </a:moveTo>
                  <a:cubicBezTo>
                    <a:pt x="61" y="84"/>
                    <a:pt x="58" y="88"/>
                    <a:pt x="54" y="88"/>
                  </a:cubicBezTo>
                  <a:cubicBezTo>
                    <a:pt x="49" y="88"/>
                    <a:pt x="46" y="84"/>
                    <a:pt x="46" y="80"/>
                  </a:cubicBezTo>
                  <a:cubicBezTo>
                    <a:pt x="46" y="60"/>
                    <a:pt x="46" y="44"/>
                    <a:pt x="46" y="24"/>
                  </a:cubicBezTo>
                  <a:cubicBezTo>
                    <a:pt x="46" y="19"/>
                    <a:pt x="49" y="16"/>
                    <a:pt x="54" y="16"/>
                  </a:cubicBezTo>
                  <a:cubicBezTo>
                    <a:pt x="58" y="16"/>
                    <a:pt x="61" y="19"/>
                    <a:pt x="61" y="24"/>
                  </a:cubicBezTo>
                  <a:cubicBezTo>
                    <a:pt x="61" y="44"/>
                    <a:pt x="61" y="60"/>
                    <a:pt x="61" y="80"/>
                  </a:cubicBezTo>
                  <a:close/>
                  <a:moveTo>
                    <a:pt x="71" y="51"/>
                  </a:moveTo>
                  <a:cubicBezTo>
                    <a:pt x="70" y="53"/>
                    <a:pt x="70" y="54"/>
                    <a:pt x="71" y="55"/>
                  </a:cubicBezTo>
                  <a:cubicBezTo>
                    <a:pt x="74" y="58"/>
                    <a:pt x="74" y="58"/>
                    <a:pt x="74" y="58"/>
                  </a:cubicBezTo>
                  <a:cubicBezTo>
                    <a:pt x="74" y="58"/>
                    <a:pt x="75" y="59"/>
                    <a:pt x="76" y="59"/>
                  </a:cubicBezTo>
                  <a:cubicBezTo>
                    <a:pt x="77" y="58"/>
                    <a:pt x="77" y="58"/>
                    <a:pt x="78" y="58"/>
                  </a:cubicBezTo>
                  <a:cubicBezTo>
                    <a:pt x="89" y="44"/>
                    <a:pt x="89" y="25"/>
                    <a:pt x="78" y="12"/>
                  </a:cubicBezTo>
                  <a:cubicBezTo>
                    <a:pt x="77" y="11"/>
                    <a:pt x="77" y="11"/>
                    <a:pt x="76" y="11"/>
                  </a:cubicBezTo>
                  <a:cubicBezTo>
                    <a:pt x="75" y="11"/>
                    <a:pt x="74" y="11"/>
                    <a:pt x="74" y="12"/>
                  </a:cubicBezTo>
                  <a:cubicBezTo>
                    <a:pt x="71" y="14"/>
                    <a:pt x="71" y="14"/>
                    <a:pt x="71" y="14"/>
                  </a:cubicBezTo>
                  <a:cubicBezTo>
                    <a:pt x="70" y="15"/>
                    <a:pt x="70" y="17"/>
                    <a:pt x="71" y="18"/>
                  </a:cubicBezTo>
                  <a:cubicBezTo>
                    <a:pt x="79" y="28"/>
                    <a:pt x="79" y="42"/>
                    <a:pt x="71" y="51"/>
                  </a:cubicBez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1" name="Group 11"/>
          <p:cNvGrpSpPr/>
          <p:nvPr/>
        </p:nvGrpSpPr>
        <p:grpSpPr>
          <a:xfrm>
            <a:off x="6228112" y="4279582"/>
            <a:ext cx="496157" cy="415672"/>
            <a:chOff x="6228112" y="4279582"/>
            <a:chExt cx="496157" cy="415672"/>
          </a:xfrm>
        </p:grpSpPr>
        <p:sp>
          <p:nvSpPr>
            <p:cNvPr id="12" name="Freeform 12"/>
            <p:cNvSpPr/>
            <p:nvPr/>
          </p:nvSpPr>
          <p:spPr>
            <a:xfrm>
              <a:off x="6312789" y="4402646"/>
              <a:ext cx="324707" cy="292608"/>
            </a:xfrm>
            <a:custGeom>
              <a:rect l="l" t="t" r="r" b="b"/>
              <a:pathLst>
                <a:path w="161" h="145">
                  <a:moveTo>
                    <a:pt x="0" y="62"/>
                  </a:moveTo>
                  <a:lnTo>
                    <a:pt x="0" y="145"/>
                  </a:lnTo>
                  <a:lnTo>
                    <a:pt x="31" y="145"/>
                  </a:lnTo>
                  <a:lnTo>
                    <a:pt x="130" y="145"/>
                  </a:lnTo>
                  <a:lnTo>
                    <a:pt x="161" y="145"/>
                  </a:lnTo>
                  <a:lnTo>
                    <a:pt x="161" y="62"/>
                  </a:lnTo>
                  <a:lnTo>
                    <a:pt x="81" y="0"/>
                  </a:lnTo>
                  <a:lnTo>
                    <a:pt x="0" y="62"/>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a:off x="6228112" y="4279582"/>
              <a:ext cx="496157" cy="248221"/>
            </a:xfrm>
            <a:custGeom>
              <a:rect l="l" t="t" r="r" b="b"/>
              <a:pathLst>
                <a:path w="246" h="123">
                  <a:moveTo>
                    <a:pt x="225" y="80"/>
                  </a:moveTo>
                  <a:lnTo>
                    <a:pt x="225" y="21"/>
                  </a:lnTo>
                  <a:lnTo>
                    <a:pt x="182" y="21"/>
                  </a:lnTo>
                  <a:lnTo>
                    <a:pt x="182" y="47"/>
                  </a:lnTo>
                  <a:lnTo>
                    <a:pt x="123" y="0"/>
                  </a:lnTo>
                  <a:lnTo>
                    <a:pt x="123" y="0"/>
                  </a:lnTo>
                  <a:lnTo>
                    <a:pt x="123" y="0"/>
                  </a:lnTo>
                  <a:lnTo>
                    <a:pt x="123" y="0"/>
                  </a:lnTo>
                  <a:lnTo>
                    <a:pt x="123" y="0"/>
                  </a:lnTo>
                  <a:lnTo>
                    <a:pt x="0" y="97"/>
                  </a:lnTo>
                  <a:lnTo>
                    <a:pt x="21" y="123"/>
                  </a:lnTo>
                  <a:lnTo>
                    <a:pt x="123" y="42"/>
                  </a:lnTo>
                  <a:lnTo>
                    <a:pt x="225" y="123"/>
                  </a:lnTo>
                  <a:lnTo>
                    <a:pt x="246" y="97"/>
                  </a:lnTo>
                  <a:lnTo>
                    <a:pt x="225" y="8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4" name="TextBox 14"/>
          <p:cNvSpPr txBox="1"/>
          <p:nvPr/>
        </p:nvSpPr>
        <p:spPr>
          <a:xfrm>
            <a:off x="1002893" y="1341847"/>
            <a:ext cx="3771900" cy="44767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1575" b="1">
                <a:solidFill>
                  <a:schemeClr val="accent1">
                    <a:alpha val="100000"/>
                  </a:schemeClr>
                </a:solidFill>
                <a:latin typeface="Microsoft Yahei"/>
                <a:ea typeface="Microsoft Yahei"/>
                <a:cs typeface="Microsoft Yahei"/>
              </a:rPr>
              <a:t>测量生命体征</a:t>
            </a:r>
          </a:p>
        </p:txBody>
      </p:sp>
      <p:sp>
        <p:nvSpPr>
          <p:cNvPr id="15" name="TextBox 15"/>
          <p:cNvSpPr txBox="1"/>
          <p:nvPr/>
        </p:nvSpPr>
        <p:spPr>
          <a:xfrm>
            <a:off x="7417207" y="1341847"/>
            <a:ext cx="3771900" cy="44767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1575" b="1">
                <a:solidFill>
                  <a:schemeClr val="accent2">
                    <a:alpha val="100000"/>
                  </a:schemeClr>
                </a:solidFill>
                <a:latin typeface="Microsoft Yahei"/>
                <a:ea typeface="Microsoft Yahei"/>
                <a:cs typeface="Microsoft Yahei"/>
              </a:rPr>
              <a:t>药物管理</a:t>
            </a:r>
          </a:p>
        </p:txBody>
      </p:sp>
      <p:sp>
        <p:nvSpPr>
          <p:cNvPr id="16" name="TextBox 16"/>
          <p:cNvSpPr txBox="1"/>
          <p:nvPr/>
        </p:nvSpPr>
        <p:spPr>
          <a:xfrm>
            <a:off x="1002893" y="4228595"/>
            <a:ext cx="3771900" cy="44767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1575" b="1">
                <a:solidFill>
                  <a:schemeClr val="accent4">
                    <a:alpha val="100000"/>
                  </a:schemeClr>
                </a:solidFill>
                <a:latin typeface="Microsoft Yahei"/>
                <a:ea typeface="Microsoft Yahei"/>
                <a:cs typeface="Microsoft Yahei"/>
              </a:rPr>
              <a:t>病情观察</a:t>
            </a:r>
          </a:p>
        </p:txBody>
      </p:sp>
      <p:sp>
        <p:nvSpPr>
          <p:cNvPr id="17" name="TextBox 17"/>
          <p:cNvSpPr txBox="1"/>
          <p:nvPr/>
        </p:nvSpPr>
        <p:spPr>
          <a:xfrm>
            <a:off x="7417207" y="4228595"/>
            <a:ext cx="3771900" cy="44767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1575" b="1">
                <a:solidFill>
                  <a:schemeClr val="accent3">
                    <a:alpha val="100000"/>
                  </a:schemeClr>
                </a:solidFill>
                <a:latin typeface="Microsoft Yahei"/>
                <a:ea typeface="Microsoft Yahei"/>
                <a:cs typeface="Microsoft Yahei"/>
              </a:rPr>
              <a:t>预防接种</a:t>
            </a:r>
          </a:p>
        </p:txBody>
      </p:sp>
      <p:grpSp>
        <p:nvGrpSpPr>
          <p:cNvPr id="18" name="Group 18"/>
          <p:cNvGrpSpPr/>
          <p:nvPr/>
        </p:nvGrpSpPr>
        <p:grpSpPr>
          <a:xfrm>
            <a:off x="454963" y="93878"/>
            <a:ext cx="10641129" cy="914400"/>
            <a:chOff x="454963" y="93878"/>
            <a:chExt cx="10641129" cy="914400"/>
          </a:xfrm>
        </p:grpSpPr>
        <p:sp>
          <p:nvSpPr>
            <p:cNvPr id="19" name="AutoShape 1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TextBox 3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基础护理</a:t>
              </a:r>
            </a:p>
          </p:txBody>
        </p:sp>
      </p:grpSp>
      <p:sp>
        <p:nvSpPr>
          <p:cNvPr id="40" name="TextBox 40"/>
          <p:cNvSpPr txBox="1"/>
          <p:nvPr/>
        </p:nvSpPr>
        <p:spPr>
          <a:xfrm>
            <a:off x="1002893" y="1707444"/>
            <a:ext cx="3771900" cy="1990725"/>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chemeClr val="dk1">
                    <a:alpha val="100000"/>
                  </a:schemeClr>
                </a:solidFill>
                <a:latin typeface="Microsoft Yahei"/>
                <a:ea typeface="Microsoft Yahei"/>
                <a:cs typeface="Microsoft Yahei"/>
              </a:rPr>
              <a:t>定期为老人测量体温、脉搏、呼吸、血压等生命体征，观察老人的身体状况。</a:t>
            </a:r>
          </a:p>
        </p:txBody>
      </p:sp>
      <p:sp>
        <p:nvSpPr>
          <p:cNvPr id="41" name="TextBox 41"/>
          <p:cNvSpPr txBox="1"/>
          <p:nvPr/>
        </p:nvSpPr>
        <p:spPr>
          <a:xfrm>
            <a:off x="7417207" y="1707444"/>
            <a:ext cx="3771900" cy="169545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chemeClr val="dk1">
                    <a:alpha val="100000"/>
                  </a:schemeClr>
                </a:solidFill>
                <a:latin typeface="Microsoft Yahei"/>
                <a:ea typeface="Microsoft Yahei"/>
                <a:cs typeface="Microsoft Yahei"/>
              </a:rPr>
              <a:t>协助老人按时服药，并留意老人的药物反应，及时向医生反馈。</a:t>
            </a:r>
          </a:p>
        </p:txBody>
      </p:sp>
      <p:sp>
        <p:nvSpPr>
          <p:cNvPr id="42" name="TextBox 42"/>
          <p:cNvSpPr txBox="1"/>
          <p:nvPr/>
        </p:nvSpPr>
        <p:spPr>
          <a:xfrm>
            <a:off x="1002893" y="4594193"/>
            <a:ext cx="3771900" cy="1666875"/>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chemeClr val="dk1">
                    <a:alpha val="100000"/>
                  </a:schemeClr>
                </a:solidFill>
                <a:latin typeface="Microsoft Yahei"/>
                <a:ea typeface="Microsoft Yahei"/>
                <a:cs typeface="Microsoft Yahei"/>
              </a:rPr>
              <a:t>观察老人的病情变化，发现异常及时处理或送医治疗。</a:t>
            </a:r>
          </a:p>
        </p:txBody>
      </p:sp>
      <p:sp>
        <p:nvSpPr>
          <p:cNvPr id="43" name="TextBox 43"/>
          <p:cNvSpPr txBox="1"/>
          <p:nvPr/>
        </p:nvSpPr>
        <p:spPr>
          <a:xfrm>
            <a:off x="7417207" y="4594193"/>
            <a:ext cx="3771900" cy="169545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chemeClr val="dk1">
                    <a:alpha val="100000"/>
                  </a:schemeClr>
                </a:solidFill>
                <a:latin typeface="Microsoft Yahei"/>
                <a:ea typeface="Microsoft Yahei"/>
                <a:cs typeface="Microsoft Yahei"/>
              </a:rPr>
              <a:t>根据老人的身体状况，协助医生进行预防接种。</a:t>
            </a:r>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16708" r="16708"/>
          <a:stretch>
            <a:fillRect/>
          </a:stretch>
        </p:blipFill>
        <p:spPr>
          <a:xfrm>
            <a:off x="3352886" y="2055085"/>
            <a:ext cx="2476500" cy="2476500"/>
          </a:xfrm>
          <a:prstGeom prst="ellipse">
            <a:avLst/>
          </a:prstGeom>
        </p:spPr>
      </p:pic>
      <p:pic>
        <p:nvPicPr>
          <p:cNvPr id="3" name="Picture 3"/>
          <p:cNvPicPr>
            <a:picLocks noChangeAspect="1"/>
          </p:cNvPicPr>
          <p:nvPr/>
        </p:nvPicPr>
        <p:blipFill>
          <a:blip r:embed="rId3"/>
          <a:srcRect l="16675" r="16675"/>
          <a:stretch>
            <a:fillRect/>
          </a:stretch>
        </p:blipFill>
        <p:spPr>
          <a:xfrm>
            <a:off x="6374798" y="2055085"/>
            <a:ext cx="2476500" cy="2476500"/>
          </a:xfrm>
          <a:prstGeom prst="ellipse">
            <a:avLst/>
          </a:prstGeom>
        </p:spPr>
      </p:pic>
      <p:grpSp>
        <p:nvGrpSpPr>
          <p:cNvPr id="4" name="Group 4"/>
          <p:cNvGrpSpPr/>
          <p:nvPr/>
        </p:nvGrpSpPr>
        <p:grpSpPr>
          <a:xfrm>
            <a:off x="3352886" y="2107432"/>
            <a:ext cx="665795" cy="665791"/>
            <a:chOff x="3352886" y="2107432"/>
            <a:chExt cx="665795" cy="665791"/>
          </a:xfrm>
        </p:grpSpPr>
        <p:sp>
          <p:nvSpPr>
            <p:cNvPr id="5" name="AutoShape 5"/>
            <p:cNvSpPr/>
            <p:nvPr/>
          </p:nvSpPr>
          <p:spPr>
            <a:xfrm>
              <a:off x="3352886" y="2107432"/>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5F6"/>
                  </a:solidFill>
                  <a:latin typeface="Calibri"/>
                  <a:ea typeface="+mn-ea"/>
                  <a:cs typeface="+mn-cs"/>
                </a:defRPr>
              </a:lvl1pPr>
              <a:lvl2pPr marL="457200" algn="l" defTabSz="914400" rtl="0" eaLnBrk="1" latinLnBrk="0" hangingPunct="1">
                <a:defRPr sz="1800" kern="1200">
                  <a:solidFill>
                    <a:srgbClr val="FFF5F6"/>
                  </a:solidFill>
                  <a:latin typeface="Calibri"/>
                  <a:ea typeface="+mn-ea"/>
                  <a:cs typeface="+mn-cs"/>
                </a:defRPr>
              </a:lvl2pPr>
              <a:lvl3pPr marL="914400" algn="l" defTabSz="914400" rtl="0" eaLnBrk="1" latinLnBrk="0" hangingPunct="1">
                <a:defRPr sz="1800" kern="1200">
                  <a:solidFill>
                    <a:srgbClr val="FFF5F6"/>
                  </a:solidFill>
                  <a:latin typeface="Calibri"/>
                  <a:ea typeface="+mn-ea"/>
                  <a:cs typeface="+mn-cs"/>
                </a:defRPr>
              </a:lvl3pPr>
              <a:lvl4pPr marL="1371600" algn="l" defTabSz="914400" rtl="0" eaLnBrk="1" latinLnBrk="0" hangingPunct="1">
                <a:defRPr sz="1800" kern="1200">
                  <a:solidFill>
                    <a:srgbClr val="FFF5F6"/>
                  </a:solidFill>
                  <a:latin typeface="Calibri"/>
                  <a:ea typeface="+mn-ea"/>
                  <a:cs typeface="+mn-cs"/>
                </a:defRPr>
              </a:lvl4pPr>
              <a:lvl5pPr marL="1828800" algn="l" defTabSz="914400" rtl="0" eaLnBrk="1" latinLnBrk="0" hangingPunct="1">
                <a:defRPr sz="1800" kern="1200">
                  <a:solidFill>
                    <a:srgbClr val="FFF5F6"/>
                  </a:solidFill>
                  <a:latin typeface="Calibri"/>
                  <a:ea typeface="+mn-ea"/>
                  <a:cs typeface="+mn-cs"/>
                </a:defRPr>
              </a:lvl5pPr>
              <a:lvl6pPr marL="2286000" algn="l" defTabSz="914400" rtl="0" eaLnBrk="1" latinLnBrk="0" hangingPunct="1">
                <a:defRPr sz="1800" kern="1200">
                  <a:solidFill>
                    <a:srgbClr val="FFF5F6"/>
                  </a:solidFill>
                  <a:latin typeface="Calibri"/>
                  <a:ea typeface="+mn-ea"/>
                  <a:cs typeface="+mn-cs"/>
                </a:defRPr>
              </a:lvl6pPr>
              <a:lvl7pPr marL="2743200" algn="l" defTabSz="914400" rtl="0" eaLnBrk="1" latinLnBrk="0" hangingPunct="1">
                <a:defRPr sz="1800" kern="1200">
                  <a:solidFill>
                    <a:srgbClr val="FFF5F6"/>
                  </a:solidFill>
                  <a:latin typeface="Calibri"/>
                  <a:ea typeface="+mn-ea"/>
                  <a:cs typeface="+mn-cs"/>
                </a:defRPr>
              </a:lvl7pPr>
              <a:lvl8pPr marL="3200400" algn="l" defTabSz="914400" rtl="0" eaLnBrk="1" latinLnBrk="0" hangingPunct="1">
                <a:defRPr sz="1800" kern="1200">
                  <a:solidFill>
                    <a:srgbClr val="FFF5F6"/>
                  </a:solidFill>
                  <a:latin typeface="Calibri"/>
                  <a:ea typeface="+mn-ea"/>
                  <a:cs typeface="+mn-cs"/>
                </a:defRPr>
              </a:lvl8pPr>
              <a:lvl9pPr marL="3657600" algn="l" defTabSz="914400" rtl="0" eaLnBrk="1" latinLnBrk="0" hangingPunct="1">
                <a:defRPr sz="1800" kern="1200">
                  <a:solidFill>
                    <a:srgbClr val="FFF5F6"/>
                  </a:solidFill>
                  <a:latin typeface="Calibri"/>
                  <a:ea typeface="+mn-ea"/>
                  <a:cs typeface="+mn-cs"/>
                </a:defRPr>
              </a:lvl9pPr>
            </a:lstStyle>
            <a:p/>
          </p:txBody>
        </p:sp>
        <p:sp>
          <p:nvSpPr>
            <p:cNvPr id="6" name="Freeform 6"/>
            <p:cNvSpPr/>
            <p:nvPr/>
          </p:nvSpPr>
          <p:spPr>
            <a:xfrm>
              <a:off x="3532726" y="2292906"/>
              <a:ext cx="306115" cy="294843"/>
            </a:xfrm>
            <a:custGeom>
              <a:rect l="l" t="t" r="r" b="b"/>
              <a:pathLst>
                <a:path w="6825" h="6825">
                  <a:moveTo>
                    <a:pt x="1263" y="5234"/>
                  </a:moveTo>
                  <a:cubicBezTo>
                    <a:pt x="1316" y="5493"/>
                    <a:pt x="1546" y="5689"/>
                    <a:pt x="1820" y="5689"/>
                  </a:cubicBezTo>
                  <a:cubicBezTo>
                    <a:pt x="2114" y="5689"/>
                    <a:pt x="2354" y="5464"/>
                    <a:pt x="2383" y="5178"/>
                  </a:cubicBezTo>
                  <a:lnTo>
                    <a:pt x="3568" y="4191"/>
                  </a:lnTo>
                  <a:cubicBezTo>
                    <a:pt x="3652" y="4401"/>
                    <a:pt x="3856" y="4551"/>
                    <a:pt x="4096" y="4551"/>
                  </a:cubicBezTo>
                  <a:cubicBezTo>
                    <a:pt x="4348" y="4551"/>
                    <a:pt x="4560" y="4385"/>
                    <a:pt x="4635" y="4157"/>
                  </a:cubicBezTo>
                  <a:lnTo>
                    <a:pt x="5696" y="4736"/>
                  </a:lnTo>
                  <a:cubicBezTo>
                    <a:pt x="5732" y="5016"/>
                    <a:pt x="5969" y="5234"/>
                    <a:pt x="6258" y="5234"/>
                  </a:cubicBezTo>
                  <a:cubicBezTo>
                    <a:pt x="6571" y="5234"/>
                    <a:pt x="6827" y="4979"/>
                    <a:pt x="6827" y="4665"/>
                  </a:cubicBezTo>
                  <a:cubicBezTo>
                    <a:pt x="6827" y="4351"/>
                    <a:pt x="6571" y="4096"/>
                    <a:pt x="6258" y="4096"/>
                  </a:cubicBezTo>
                  <a:cubicBezTo>
                    <a:pt x="6006" y="4096"/>
                    <a:pt x="5794" y="4262"/>
                    <a:pt x="5719" y="4490"/>
                  </a:cubicBezTo>
                  <a:lnTo>
                    <a:pt x="4658" y="3911"/>
                  </a:lnTo>
                  <a:cubicBezTo>
                    <a:pt x="4622" y="3631"/>
                    <a:pt x="4385" y="3413"/>
                    <a:pt x="4096" y="3413"/>
                  </a:cubicBezTo>
                  <a:cubicBezTo>
                    <a:pt x="3802" y="3413"/>
                    <a:pt x="3563" y="3638"/>
                    <a:pt x="3533" y="3924"/>
                  </a:cubicBezTo>
                  <a:lnTo>
                    <a:pt x="2348" y="4911"/>
                  </a:lnTo>
                  <a:cubicBezTo>
                    <a:pt x="2265" y="4701"/>
                    <a:pt x="2060" y="4551"/>
                    <a:pt x="1820" y="4551"/>
                  </a:cubicBezTo>
                  <a:cubicBezTo>
                    <a:pt x="1546" y="4551"/>
                    <a:pt x="1316" y="4747"/>
                    <a:pt x="1263" y="5006"/>
                  </a:cubicBezTo>
                  <a:lnTo>
                    <a:pt x="455" y="5006"/>
                  </a:lnTo>
                  <a:lnTo>
                    <a:pt x="455" y="4551"/>
                  </a:lnTo>
                  <a:lnTo>
                    <a:pt x="569" y="4551"/>
                  </a:lnTo>
                  <a:cubicBezTo>
                    <a:pt x="632" y="4551"/>
                    <a:pt x="683" y="4500"/>
                    <a:pt x="683" y="4437"/>
                  </a:cubicBezTo>
                  <a:cubicBezTo>
                    <a:pt x="683" y="4374"/>
                    <a:pt x="632" y="4324"/>
                    <a:pt x="569" y="4324"/>
                  </a:cubicBezTo>
                  <a:lnTo>
                    <a:pt x="455" y="4324"/>
                  </a:lnTo>
                  <a:lnTo>
                    <a:pt x="455" y="3982"/>
                  </a:lnTo>
                  <a:lnTo>
                    <a:pt x="569" y="3982"/>
                  </a:lnTo>
                  <a:cubicBezTo>
                    <a:pt x="632" y="3982"/>
                    <a:pt x="683" y="3931"/>
                    <a:pt x="683" y="3868"/>
                  </a:cubicBezTo>
                  <a:cubicBezTo>
                    <a:pt x="683" y="3806"/>
                    <a:pt x="632" y="3755"/>
                    <a:pt x="569" y="3755"/>
                  </a:cubicBezTo>
                  <a:lnTo>
                    <a:pt x="480" y="3755"/>
                  </a:lnTo>
                  <a:lnTo>
                    <a:pt x="1407" y="2416"/>
                  </a:lnTo>
                  <a:cubicBezTo>
                    <a:pt x="1494" y="2470"/>
                    <a:pt x="1596" y="2503"/>
                    <a:pt x="1707" y="2503"/>
                  </a:cubicBezTo>
                  <a:cubicBezTo>
                    <a:pt x="1888" y="2503"/>
                    <a:pt x="2048" y="2416"/>
                    <a:pt x="2152" y="2284"/>
                  </a:cubicBezTo>
                  <a:lnTo>
                    <a:pt x="2752" y="2584"/>
                  </a:lnTo>
                  <a:cubicBezTo>
                    <a:pt x="2740" y="2631"/>
                    <a:pt x="2731" y="2680"/>
                    <a:pt x="2731" y="2731"/>
                  </a:cubicBezTo>
                  <a:cubicBezTo>
                    <a:pt x="2731" y="3044"/>
                    <a:pt x="2986" y="3300"/>
                    <a:pt x="3300" y="3300"/>
                  </a:cubicBezTo>
                  <a:cubicBezTo>
                    <a:pt x="3613" y="3300"/>
                    <a:pt x="3868" y="3044"/>
                    <a:pt x="3868" y="2731"/>
                  </a:cubicBezTo>
                  <a:cubicBezTo>
                    <a:pt x="3868" y="2608"/>
                    <a:pt x="3829" y="2496"/>
                    <a:pt x="3763" y="2403"/>
                  </a:cubicBezTo>
                  <a:lnTo>
                    <a:pt x="4488" y="1055"/>
                  </a:lnTo>
                  <a:cubicBezTo>
                    <a:pt x="4574" y="1107"/>
                    <a:pt x="4672" y="1138"/>
                    <a:pt x="4779" y="1138"/>
                  </a:cubicBezTo>
                  <a:cubicBezTo>
                    <a:pt x="4891" y="1138"/>
                    <a:pt x="4995" y="1104"/>
                    <a:pt x="5083" y="1048"/>
                  </a:cubicBezTo>
                  <a:lnTo>
                    <a:pt x="5827" y="2004"/>
                  </a:lnTo>
                  <a:cubicBezTo>
                    <a:pt x="5829" y="2007"/>
                    <a:pt x="5833" y="2009"/>
                    <a:pt x="5836" y="2011"/>
                  </a:cubicBezTo>
                  <a:cubicBezTo>
                    <a:pt x="5745" y="2112"/>
                    <a:pt x="5689" y="2244"/>
                    <a:pt x="5689" y="2389"/>
                  </a:cubicBezTo>
                  <a:cubicBezTo>
                    <a:pt x="5689" y="2703"/>
                    <a:pt x="5944" y="2958"/>
                    <a:pt x="6258" y="2958"/>
                  </a:cubicBezTo>
                  <a:cubicBezTo>
                    <a:pt x="6571" y="2958"/>
                    <a:pt x="6827" y="2703"/>
                    <a:pt x="6827" y="2389"/>
                  </a:cubicBezTo>
                  <a:cubicBezTo>
                    <a:pt x="6827" y="2076"/>
                    <a:pt x="6571" y="1820"/>
                    <a:pt x="6258" y="1820"/>
                  </a:cubicBezTo>
                  <a:cubicBezTo>
                    <a:pt x="6170" y="1820"/>
                    <a:pt x="6087" y="1842"/>
                    <a:pt x="6013" y="1878"/>
                  </a:cubicBezTo>
                  <a:cubicBezTo>
                    <a:pt x="6010" y="1874"/>
                    <a:pt x="6010" y="1869"/>
                    <a:pt x="6006" y="1864"/>
                  </a:cubicBezTo>
                  <a:lnTo>
                    <a:pt x="5248" y="890"/>
                  </a:lnTo>
                  <a:cubicBezTo>
                    <a:pt x="5311" y="798"/>
                    <a:pt x="5348" y="688"/>
                    <a:pt x="5348" y="569"/>
                  </a:cubicBezTo>
                  <a:cubicBezTo>
                    <a:pt x="5348" y="255"/>
                    <a:pt x="5092" y="0"/>
                    <a:pt x="4779" y="0"/>
                  </a:cubicBezTo>
                  <a:cubicBezTo>
                    <a:pt x="4465" y="0"/>
                    <a:pt x="4210" y="255"/>
                    <a:pt x="4210" y="569"/>
                  </a:cubicBezTo>
                  <a:cubicBezTo>
                    <a:pt x="4210" y="691"/>
                    <a:pt x="4249" y="804"/>
                    <a:pt x="4315" y="897"/>
                  </a:cubicBezTo>
                  <a:lnTo>
                    <a:pt x="3590" y="2244"/>
                  </a:lnTo>
                  <a:cubicBezTo>
                    <a:pt x="3505" y="2193"/>
                    <a:pt x="3406" y="2162"/>
                    <a:pt x="3300" y="2162"/>
                  </a:cubicBezTo>
                  <a:cubicBezTo>
                    <a:pt x="3118" y="2162"/>
                    <a:pt x="2959" y="2248"/>
                    <a:pt x="2854" y="2381"/>
                  </a:cubicBezTo>
                  <a:lnTo>
                    <a:pt x="2254" y="2081"/>
                  </a:lnTo>
                  <a:cubicBezTo>
                    <a:pt x="2267" y="2034"/>
                    <a:pt x="2276" y="1985"/>
                    <a:pt x="2276" y="1934"/>
                  </a:cubicBezTo>
                  <a:cubicBezTo>
                    <a:pt x="2276" y="1621"/>
                    <a:pt x="2020" y="1365"/>
                    <a:pt x="1707" y="1365"/>
                  </a:cubicBezTo>
                  <a:cubicBezTo>
                    <a:pt x="1393" y="1365"/>
                    <a:pt x="1138" y="1621"/>
                    <a:pt x="1138" y="1934"/>
                  </a:cubicBezTo>
                  <a:cubicBezTo>
                    <a:pt x="1138" y="2054"/>
                    <a:pt x="1176" y="2166"/>
                    <a:pt x="1239" y="2257"/>
                  </a:cubicBezTo>
                  <a:lnTo>
                    <a:pt x="593" y="3191"/>
                  </a:lnTo>
                  <a:cubicBezTo>
                    <a:pt x="585" y="3189"/>
                    <a:pt x="578" y="3186"/>
                    <a:pt x="569" y="3186"/>
                  </a:cubicBezTo>
                  <a:lnTo>
                    <a:pt x="455" y="3186"/>
                  </a:lnTo>
                  <a:lnTo>
                    <a:pt x="455" y="2844"/>
                  </a:lnTo>
                  <a:lnTo>
                    <a:pt x="569" y="2844"/>
                  </a:lnTo>
                  <a:cubicBezTo>
                    <a:pt x="632" y="2844"/>
                    <a:pt x="683" y="2794"/>
                    <a:pt x="683" y="2731"/>
                  </a:cubicBezTo>
                  <a:cubicBezTo>
                    <a:pt x="683" y="2668"/>
                    <a:pt x="632" y="2617"/>
                    <a:pt x="569" y="2617"/>
                  </a:cubicBezTo>
                  <a:lnTo>
                    <a:pt x="455" y="2617"/>
                  </a:lnTo>
                  <a:lnTo>
                    <a:pt x="455" y="2276"/>
                  </a:lnTo>
                  <a:lnTo>
                    <a:pt x="569" y="2276"/>
                  </a:lnTo>
                  <a:cubicBezTo>
                    <a:pt x="632" y="2276"/>
                    <a:pt x="683" y="2225"/>
                    <a:pt x="683" y="2162"/>
                  </a:cubicBezTo>
                  <a:cubicBezTo>
                    <a:pt x="683" y="2099"/>
                    <a:pt x="632" y="2048"/>
                    <a:pt x="569" y="2048"/>
                  </a:cubicBezTo>
                  <a:lnTo>
                    <a:pt x="455" y="2048"/>
                  </a:lnTo>
                  <a:lnTo>
                    <a:pt x="455" y="1707"/>
                  </a:lnTo>
                  <a:lnTo>
                    <a:pt x="569" y="1707"/>
                  </a:lnTo>
                  <a:cubicBezTo>
                    <a:pt x="632" y="1707"/>
                    <a:pt x="683" y="1656"/>
                    <a:pt x="683" y="1593"/>
                  </a:cubicBezTo>
                  <a:cubicBezTo>
                    <a:pt x="683" y="1530"/>
                    <a:pt x="632" y="1479"/>
                    <a:pt x="569" y="1479"/>
                  </a:cubicBezTo>
                  <a:lnTo>
                    <a:pt x="455" y="1479"/>
                  </a:lnTo>
                  <a:lnTo>
                    <a:pt x="455" y="1138"/>
                  </a:lnTo>
                  <a:lnTo>
                    <a:pt x="569" y="1138"/>
                  </a:lnTo>
                  <a:cubicBezTo>
                    <a:pt x="632" y="1138"/>
                    <a:pt x="683" y="1087"/>
                    <a:pt x="683" y="1024"/>
                  </a:cubicBezTo>
                  <a:cubicBezTo>
                    <a:pt x="683" y="961"/>
                    <a:pt x="632" y="910"/>
                    <a:pt x="569" y="910"/>
                  </a:cubicBezTo>
                  <a:lnTo>
                    <a:pt x="455" y="910"/>
                  </a:lnTo>
                  <a:lnTo>
                    <a:pt x="455" y="569"/>
                  </a:lnTo>
                  <a:lnTo>
                    <a:pt x="569" y="569"/>
                  </a:lnTo>
                  <a:cubicBezTo>
                    <a:pt x="632" y="569"/>
                    <a:pt x="683" y="518"/>
                    <a:pt x="683" y="455"/>
                  </a:cubicBezTo>
                  <a:cubicBezTo>
                    <a:pt x="683" y="392"/>
                    <a:pt x="632" y="341"/>
                    <a:pt x="569" y="341"/>
                  </a:cubicBezTo>
                  <a:lnTo>
                    <a:pt x="455" y="341"/>
                  </a:lnTo>
                  <a:lnTo>
                    <a:pt x="455" y="114"/>
                  </a:lnTo>
                  <a:cubicBezTo>
                    <a:pt x="455" y="51"/>
                    <a:pt x="404" y="0"/>
                    <a:pt x="341" y="0"/>
                  </a:cubicBezTo>
                  <a:cubicBezTo>
                    <a:pt x="278" y="0"/>
                    <a:pt x="228" y="51"/>
                    <a:pt x="228" y="114"/>
                  </a:cubicBezTo>
                  <a:lnTo>
                    <a:pt x="228" y="341"/>
                  </a:lnTo>
                  <a:lnTo>
                    <a:pt x="114" y="341"/>
                  </a:lnTo>
                  <a:cubicBezTo>
                    <a:pt x="51" y="341"/>
                    <a:pt x="0" y="392"/>
                    <a:pt x="0" y="455"/>
                  </a:cubicBezTo>
                  <a:cubicBezTo>
                    <a:pt x="0" y="518"/>
                    <a:pt x="51" y="569"/>
                    <a:pt x="114" y="569"/>
                  </a:cubicBezTo>
                  <a:lnTo>
                    <a:pt x="228" y="569"/>
                  </a:lnTo>
                  <a:lnTo>
                    <a:pt x="228" y="910"/>
                  </a:lnTo>
                  <a:lnTo>
                    <a:pt x="114" y="910"/>
                  </a:lnTo>
                  <a:cubicBezTo>
                    <a:pt x="51" y="910"/>
                    <a:pt x="0" y="961"/>
                    <a:pt x="0" y="1024"/>
                  </a:cubicBezTo>
                  <a:cubicBezTo>
                    <a:pt x="0" y="1087"/>
                    <a:pt x="51" y="1138"/>
                    <a:pt x="114" y="1138"/>
                  </a:cubicBezTo>
                  <a:lnTo>
                    <a:pt x="228" y="1138"/>
                  </a:lnTo>
                  <a:lnTo>
                    <a:pt x="228" y="1479"/>
                  </a:lnTo>
                  <a:lnTo>
                    <a:pt x="114" y="1479"/>
                  </a:lnTo>
                  <a:cubicBezTo>
                    <a:pt x="51" y="1479"/>
                    <a:pt x="0" y="1530"/>
                    <a:pt x="0" y="1593"/>
                  </a:cubicBezTo>
                  <a:cubicBezTo>
                    <a:pt x="0" y="1656"/>
                    <a:pt x="51" y="1707"/>
                    <a:pt x="114" y="1707"/>
                  </a:cubicBezTo>
                  <a:lnTo>
                    <a:pt x="228" y="1707"/>
                  </a:lnTo>
                  <a:lnTo>
                    <a:pt x="228" y="2048"/>
                  </a:lnTo>
                  <a:lnTo>
                    <a:pt x="114" y="2048"/>
                  </a:lnTo>
                  <a:cubicBezTo>
                    <a:pt x="51" y="2048"/>
                    <a:pt x="0" y="2099"/>
                    <a:pt x="0" y="2162"/>
                  </a:cubicBezTo>
                  <a:cubicBezTo>
                    <a:pt x="0" y="2225"/>
                    <a:pt x="51" y="2276"/>
                    <a:pt x="114" y="2276"/>
                  </a:cubicBezTo>
                  <a:lnTo>
                    <a:pt x="228" y="2276"/>
                  </a:lnTo>
                  <a:lnTo>
                    <a:pt x="228" y="2617"/>
                  </a:lnTo>
                  <a:lnTo>
                    <a:pt x="114" y="2617"/>
                  </a:lnTo>
                  <a:cubicBezTo>
                    <a:pt x="51" y="2617"/>
                    <a:pt x="0" y="2668"/>
                    <a:pt x="0" y="2731"/>
                  </a:cubicBezTo>
                  <a:cubicBezTo>
                    <a:pt x="0" y="2794"/>
                    <a:pt x="51" y="2844"/>
                    <a:pt x="114" y="2844"/>
                  </a:cubicBezTo>
                  <a:lnTo>
                    <a:pt x="228" y="2844"/>
                  </a:lnTo>
                  <a:lnTo>
                    <a:pt x="228" y="3186"/>
                  </a:lnTo>
                  <a:lnTo>
                    <a:pt x="114" y="3186"/>
                  </a:lnTo>
                  <a:cubicBezTo>
                    <a:pt x="51" y="3186"/>
                    <a:pt x="0" y="3237"/>
                    <a:pt x="0" y="3300"/>
                  </a:cubicBezTo>
                  <a:cubicBezTo>
                    <a:pt x="0" y="3362"/>
                    <a:pt x="51" y="3413"/>
                    <a:pt x="114" y="3413"/>
                  </a:cubicBezTo>
                  <a:lnTo>
                    <a:pt x="228" y="3413"/>
                  </a:lnTo>
                  <a:lnTo>
                    <a:pt x="228" y="3755"/>
                  </a:lnTo>
                  <a:lnTo>
                    <a:pt x="114" y="3755"/>
                  </a:lnTo>
                  <a:cubicBezTo>
                    <a:pt x="51" y="3755"/>
                    <a:pt x="0" y="3806"/>
                    <a:pt x="0" y="3868"/>
                  </a:cubicBezTo>
                  <a:cubicBezTo>
                    <a:pt x="0" y="3931"/>
                    <a:pt x="51" y="3982"/>
                    <a:pt x="114" y="3982"/>
                  </a:cubicBezTo>
                  <a:lnTo>
                    <a:pt x="228" y="3982"/>
                  </a:lnTo>
                  <a:lnTo>
                    <a:pt x="228" y="4324"/>
                  </a:lnTo>
                  <a:lnTo>
                    <a:pt x="114" y="4324"/>
                  </a:lnTo>
                  <a:cubicBezTo>
                    <a:pt x="51" y="4324"/>
                    <a:pt x="0" y="4374"/>
                    <a:pt x="0" y="4437"/>
                  </a:cubicBezTo>
                  <a:cubicBezTo>
                    <a:pt x="0" y="4500"/>
                    <a:pt x="51" y="4551"/>
                    <a:pt x="114" y="4551"/>
                  </a:cubicBezTo>
                  <a:lnTo>
                    <a:pt x="228" y="4551"/>
                  </a:lnTo>
                  <a:lnTo>
                    <a:pt x="228" y="4892"/>
                  </a:lnTo>
                  <a:lnTo>
                    <a:pt x="114" y="4892"/>
                  </a:lnTo>
                  <a:cubicBezTo>
                    <a:pt x="51" y="4892"/>
                    <a:pt x="0" y="4943"/>
                    <a:pt x="0" y="5006"/>
                  </a:cubicBezTo>
                  <a:cubicBezTo>
                    <a:pt x="0" y="5069"/>
                    <a:pt x="51" y="5120"/>
                    <a:pt x="114" y="5120"/>
                  </a:cubicBezTo>
                  <a:lnTo>
                    <a:pt x="228" y="5120"/>
                  </a:lnTo>
                  <a:lnTo>
                    <a:pt x="228" y="5461"/>
                  </a:lnTo>
                  <a:lnTo>
                    <a:pt x="114" y="5461"/>
                  </a:lnTo>
                  <a:cubicBezTo>
                    <a:pt x="51" y="5461"/>
                    <a:pt x="0" y="5512"/>
                    <a:pt x="0" y="5575"/>
                  </a:cubicBezTo>
                  <a:cubicBezTo>
                    <a:pt x="0" y="5638"/>
                    <a:pt x="51" y="5689"/>
                    <a:pt x="114" y="5689"/>
                  </a:cubicBezTo>
                  <a:lnTo>
                    <a:pt x="228" y="5689"/>
                  </a:lnTo>
                  <a:lnTo>
                    <a:pt x="228" y="6030"/>
                  </a:lnTo>
                  <a:lnTo>
                    <a:pt x="114" y="6030"/>
                  </a:lnTo>
                  <a:cubicBezTo>
                    <a:pt x="51" y="6030"/>
                    <a:pt x="0" y="6081"/>
                    <a:pt x="0" y="6144"/>
                  </a:cubicBezTo>
                  <a:cubicBezTo>
                    <a:pt x="0" y="6207"/>
                    <a:pt x="51" y="6258"/>
                    <a:pt x="114" y="6258"/>
                  </a:cubicBezTo>
                  <a:lnTo>
                    <a:pt x="228" y="6258"/>
                  </a:lnTo>
                  <a:lnTo>
                    <a:pt x="228" y="6485"/>
                  </a:lnTo>
                  <a:cubicBezTo>
                    <a:pt x="228" y="6548"/>
                    <a:pt x="278" y="6599"/>
                    <a:pt x="341" y="6599"/>
                  </a:cubicBezTo>
                  <a:lnTo>
                    <a:pt x="683" y="6599"/>
                  </a:lnTo>
                  <a:lnTo>
                    <a:pt x="683" y="6713"/>
                  </a:lnTo>
                  <a:cubicBezTo>
                    <a:pt x="683" y="6776"/>
                    <a:pt x="734" y="6827"/>
                    <a:pt x="796" y="6827"/>
                  </a:cubicBezTo>
                  <a:cubicBezTo>
                    <a:pt x="859" y="6827"/>
                    <a:pt x="910" y="6776"/>
                    <a:pt x="910" y="6713"/>
                  </a:cubicBezTo>
                  <a:lnTo>
                    <a:pt x="910" y="6599"/>
                  </a:lnTo>
                  <a:lnTo>
                    <a:pt x="1252" y="6599"/>
                  </a:lnTo>
                  <a:lnTo>
                    <a:pt x="1252" y="6713"/>
                  </a:lnTo>
                  <a:cubicBezTo>
                    <a:pt x="1252" y="6776"/>
                    <a:pt x="1302" y="6827"/>
                    <a:pt x="1365" y="6827"/>
                  </a:cubicBezTo>
                  <a:cubicBezTo>
                    <a:pt x="1428" y="6827"/>
                    <a:pt x="1479" y="6776"/>
                    <a:pt x="1479" y="6713"/>
                  </a:cubicBezTo>
                  <a:lnTo>
                    <a:pt x="1479" y="6599"/>
                  </a:lnTo>
                  <a:lnTo>
                    <a:pt x="1820" y="6599"/>
                  </a:lnTo>
                  <a:lnTo>
                    <a:pt x="1820" y="6713"/>
                  </a:lnTo>
                  <a:cubicBezTo>
                    <a:pt x="1820" y="6776"/>
                    <a:pt x="1871" y="6827"/>
                    <a:pt x="1934" y="6827"/>
                  </a:cubicBezTo>
                  <a:cubicBezTo>
                    <a:pt x="1997" y="6827"/>
                    <a:pt x="2048" y="6776"/>
                    <a:pt x="2048" y="6713"/>
                  </a:cubicBezTo>
                  <a:lnTo>
                    <a:pt x="2048" y="6599"/>
                  </a:lnTo>
                  <a:lnTo>
                    <a:pt x="2389" y="6599"/>
                  </a:lnTo>
                  <a:lnTo>
                    <a:pt x="2389" y="6713"/>
                  </a:lnTo>
                  <a:cubicBezTo>
                    <a:pt x="2389" y="6776"/>
                    <a:pt x="2440" y="6827"/>
                    <a:pt x="2503" y="6827"/>
                  </a:cubicBezTo>
                  <a:cubicBezTo>
                    <a:pt x="2566" y="6827"/>
                    <a:pt x="2617" y="6776"/>
                    <a:pt x="2617" y="6713"/>
                  </a:cubicBezTo>
                  <a:lnTo>
                    <a:pt x="2617" y="6599"/>
                  </a:lnTo>
                  <a:lnTo>
                    <a:pt x="2958" y="6599"/>
                  </a:lnTo>
                  <a:lnTo>
                    <a:pt x="2958" y="6713"/>
                  </a:lnTo>
                  <a:cubicBezTo>
                    <a:pt x="2958" y="6776"/>
                    <a:pt x="3009" y="6827"/>
                    <a:pt x="3072" y="6827"/>
                  </a:cubicBezTo>
                  <a:cubicBezTo>
                    <a:pt x="3135" y="6827"/>
                    <a:pt x="3186" y="6776"/>
                    <a:pt x="3186" y="6713"/>
                  </a:cubicBezTo>
                  <a:lnTo>
                    <a:pt x="3186" y="6599"/>
                  </a:lnTo>
                  <a:lnTo>
                    <a:pt x="3527" y="6599"/>
                  </a:lnTo>
                  <a:lnTo>
                    <a:pt x="3527" y="6713"/>
                  </a:lnTo>
                  <a:cubicBezTo>
                    <a:pt x="3527" y="6776"/>
                    <a:pt x="3578" y="6827"/>
                    <a:pt x="3641" y="6827"/>
                  </a:cubicBezTo>
                  <a:cubicBezTo>
                    <a:pt x="3704" y="6827"/>
                    <a:pt x="3755" y="6776"/>
                    <a:pt x="3755" y="6713"/>
                  </a:cubicBezTo>
                  <a:lnTo>
                    <a:pt x="3755" y="6599"/>
                  </a:lnTo>
                  <a:lnTo>
                    <a:pt x="4096" y="6599"/>
                  </a:lnTo>
                  <a:lnTo>
                    <a:pt x="4096" y="6713"/>
                  </a:lnTo>
                  <a:cubicBezTo>
                    <a:pt x="4096" y="6776"/>
                    <a:pt x="4147" y="6827"/>
                    <a:pt x="4210" y="6827"/>
                  </a:cubicBezTo>
                  <a:cubicBezTo>
                    <a:pt x="4273" y="6827"/>
                    <a:pt x="4323" y="6776"/>
                    <a:pt x="4323" y="6713"/>
                  </a:cubicBezTo>
                  <a:lnTo>
                    <a:pt x="4323" y="6599"/>
                  </a:lnTo>
                  <a:lnTo>
                    <a:pt x="4665" y="6599"/>
                  </a:lnTo>
                  <a:lnTo>
                    <a:pt x="4665" y="6713"/>
                  </a:lnTo>
                  <a:cubicBezTo>
                    <a:pt x="4665" y="6776"/>
                    <a:pt x="4716" y="6827"/>
                    <a:pt x="4779" y="6827"/>
                  </a:cubicBezTo>
                  <a:cubicBezTo>
                    <a:pt x="4842" y="6827"/>
                    <a:pt x="4892" y="6776"/>
                    <a:pt x="4892" y="6713"/>
                  </a:cubicBezTo>
                  <a:lnTo>
                    <a:pt x="4892" y="6599"/>
                  </a:lnTo>
                  <a:lnTo>
                    <a:pt x="5234" y="6599"/>
                  </a:lnTo>
                  <a:lnTo>
                    <a:pt x="5234" y="6713"/>
                  </a:lnTo>
                  <a:cubicBezTo>
                    <a:pt x="5234" y="6776"/>
                    <a:pt x="5285" y="6827"/>
                    <a:pt x="5347" y="6827"/>
                  </a:cubicBezTo>
                  <a:cubicBezTo>
                    <a:pt x="5410" y="6827"/>
                    <a:pt x="5461" y="6776"/>
                    <a:pt x="5461" y="6713"/>
                  </a:cubicBezTo>
                  <a:lnTo>
                    <a:pt x="5461" y="6599"/>
                  </a:lnTo>
                  <a:lnTo>
                    <a:pt x="5803" y="6599"/>
                  </a:lnTo>
                  <a:lnTo>
                    <a:pt x="5803" y="6713"/>
                  </a:lnTo>
                  <a:cubicBezTo>
                    <a:pt x="5803" y="6776"/>
                    <a:pt x="5853" y="6827"/>
                    <a:pt x="5916" y="6827"/>
                  </a:cubicBezTo>
                  <a:cubicBezTo>
                    <a:pt x="5979" y="6827"/>
                    <a:pt x="6030" y="6776"/>
                    <a:pt x="6030" y="6713"/>
                  </a:cubicBezTo>
                  <a:lnTo>
                    <a:pt x="6030" y="6599"/>
                  </a:lnTo>
                  <a:lnTo>
                    <a:pt x="6371" y="6599"/>
                  </a:lnTo>
                  <a:lnTo>
                    <a:pt x="6371" y="6713"/>
                  </a:lnTo>
                  <a:cubicBezTo>
                    <a:pt x="6371" y="6776"/>
                    <a:pt x="6422" y="6827"/>
                    <a:pt x="6485" y="6827"/>
                  </a:cubicBezTo>
                  <a:cubicBezTo>
                    <a:pt x="6548" y="6827"/>
                    <a:pt x="6599" y="6776"/>
                    <a:pt x="6599" y="6713"/>
                  </a:cubicBezTo>
                  <a:lnTo>
                    <a:pt x="6599" y="6599"/>
                  </a:lnTo>
                  <a:lnTo>
                    <a:pt x="6713" y="6599"/>
                  </a:lnTo>
                  <a:cubicBezTo>
                    <a:pt x="6776" y="6599"/>
                    <a:pt x="6827" y="6548"/>
                    <a:pt x="6827" y="6485"/>
                  </a:cubicBezTo>
                  <a:cubicBezTo>
                    <a:pt x="6827" y="6422"/>
                    <a:pt x="6776" y="6372"/>
                    <a:pt x="6713" y="6372"/>
                  </a:cubicBezTo>
                  <a:lnTo>
                    <a:pt x="6599" y="6372"/>
                  </a:lnTo>
                  <a:lnTo>
                    <a:pt x="6599" y="6258"/>
                  </a:lnTo>
                  <a:cubicBezTo>
                    <a:pt x="6599" y="6195"/>
                    <a:pt x="6548" y="6144"/>
                    <a:pt x="6485" y="6144"/>
                  </a:cubicBezTo>
                  <a:cubicBezTo>
                    <a:pt x="6422" y="6144"/>
                    <a:pt x="6371" y="6195"/>
                    <a:pt x="6371" y="6258"/>
                  </a:cubicBezTo>
                  <a:lnTo>
                    <a:pt x="6371" y="6372"/>
                  </a:lnTo>
                  <a:lnTo>
                    <a:pt x="6030" y="6372"/>
                  </a:lnTo>
                  <a:lnTo>
                    <a:pt x="6030" y="6258"/>
                  </a:lnTo>
                  <a:cubicBezTo>
                    <a:pt x="6030" y="6195"/>
                    <a:pt x="5979" y="6144"/>
                    <a:pt x="5916" y="6144"/>
                  </a:cubicBezTo>
                  <a:cubicBezTo>
                    <a:pt x="5853" y="6144"/>
                    <a:pt x="5803" y="6195"/>
                    <a:pt x="5803" y="6258"/>
                  </a:cubicBezTo>
                  <a:lnTo>
                    <a:pt x="5803" y="6372"/>
                  </a:lnTo>
                  <a:lnTo>
                    <a:pt x="5461" y="6372"/>
                  </a:lnTo>
                  <a:lnTo>
                    <a:pt x="5461" y="6258"/>
                  </a:lnTo>
                  <a:cubicBezTo>
                    <a:pt x="5461" y="6195"/>
                    <a:pt x="5410" y="6144"/>
                    <a:pt x="5347" y="6144"/>
                  </a:cubicBezTo>
                  <a:cubicBezTo>
                    <a:pt x="5285" y="6144"/>
                    <a:pt x="5234" y="6195"/>
                    <a:pt x="5234" y="6258"/>
                  </a:cubicBezTo>
                  <a:lnTo>
                    <a:pt x="5234" y="6372"/>
                  </a:lnTo>
                  <a:lnTo>
                    <a:pt x="4892" y="6372"/>
                  </a:lnTo>
                  <a:lnTo>
                    <a:pt x="4892" y="6258"/>
                  </a:lnTo>
                  <a:cubicBezTo>
                    <a:pt x="4892" y="6195"/>
                    <a:pt x="4842" y="6144"/>
                    <a:pt x="4779" y="6144"/>
                  </a:cubicBezTo>
                  <a:cubicBezTo>
                    <a:pt x="4716" y="6144"/>
                    <a:pt x="4665" y="6195"/>
                    <a:pt x="4665" y="6258"/>
                  </a:cubicBezTo>
                  <a:lnTo>
                    <a:pt x="4665" y="6372"/>
                  </a:lnTo>
                  <a:lnTo>
                    <a:pt x="4323" y="6372"/>
                  </a:lnTo>
                  <a:lnTo>
                    <a:pt x="4323" y="6258"/>
                  </a:lnTo>
                  <a:cubicBezTo>
                    <a:pt x="4323" y="6195"/>
                    <a:pt x="4273" y="6144"/>
                    <a:pt x="4210" y="6144"/>
                  </a:cubicBezTo>
                  <a:cubicBezTo>
                    <a:pt x="4147" y="6144"/>
                    <a:pt x="4096" y="6195"/>
                    <a:pt x="4096" y="6258"/>
                  </a:cubicBezTo>
                  <a:lnTo>
                    <a:pt x="4096" y="6372"/>
                  </a:lnTo>
                  <a:lnTo>
                    <a:pt x="3755" y="6372"/>
                  </a:lnTo>
                  <a:lnTo>
                    <a:pt x="3755" y="6258"/>
                  </a:lnTo>
                  <a:cubicBezTo>
                    <a:pt x="3755" y="6195"/>
                    <a:pt x="3704" y="6144"/>
                    <a:pt x="3641" y="6144"/>
                  </a:cubicBezTo>
                  <a:cubicBezTo>
                    <a:pt x="3578" y="6144"/>
                    <a:pt x="3527" y="6195"/>
                    <a:pt x="3527" y="6258"/>
                  </a:cubicBezTo>
                  <a:lnTo>
                    <a:pt x="3527" y="6372"/>
                  </a:lnTo>
                  <a:lnTo>
                    <a:pt x="3186" y="6372"/>
                  </a:lnTo>
                  <a:lnTo>
                    <a:pt x="3186" y="6258"/>
                  </a:lnTo>
                  <a:cubicBezTo>
                    <a:pt x="3186" y="6195"/>
                    <a:pt x="3135" y="6144"/>
                    <a:pt x="3072" y="6144"/>
                  </a:cubicBezTo>
                  <a:cubicBezTo>
                    <a:pt x="3009" y="6144"/>
                    <a:pt x="2958" y="6195"/>
                    <a:pt x="2958" y="6258"/>
                  </a:cubicBezTo>
                  <a:lnTo>
                    <a:pt x="2958" y="6372"/>
                  </a:lnTo>
                  <a:lnTo>
                    <a:pt x="2617" y="6372"/>
                  </a:lnTo>
                  <a:lnTo>
                    <a:pt x="2617" y="6258"/>
                  </a:lnTo>
                  <a:cubicBezTo>
                    <a:pt x="2617" y="6195"/>
                    <a:pt x="2566" y="6144"/>
                    <a:pt x="2503" y="6144"/>
                  </a:cubicBezTo>
                  <a:cubicBezTo>
                    <a:pt x="2440" y="6144"/>
                    <a:pt x="2389" y="6195"/>
                    <a:pt x="2389" y="6258"/>
                  </a:cubicBezTo>
                  <a:lnTo>
                    <a:pt x="2389" y="6372"/>
                  </a:lnTo>
                  <a:lnTo>
                    <a:pt x="2048" y="6372"/>
                  </a:lnTo>
                  <a:lnTo>
                    <a:pt x="2048" y="6258"/>
                  </a:lnTo>
                  <a:cubicBezTo>
                    <a:pt x="2048" y="6195"/>
                    <a:pt x="1997" y="6144"/>
                    <a:pt x="1934" y="6144"/>
                  </a:cubicBezTo>
                  <a:cubicBezTo>
                    <a:pt x="1871" y="6144"/>
                    <a:pt x="1820" y="6195"/>
                    <a:pt x="1820" y="6258"/>
                  </a:cubicBezTo>
                  <a:lnTo>
                    <a:pt x="1820" y="6372"/>
                  </a:lnTo>
                  <a:lnTo>
                    <a:pt x="1479" y="6372"/>
                  </a:lnTo>
                  <a:lnTo>
                    <a:pt x="1479" y="6258"/>
                  </a:lnTo>
                  <a:cubicBezTo>
                    <a:pt x="1479" y="6195"/>
                    <a:pt x="1428" y="6144"/>
                    <a:pt x="1365" y="6144"/>
                  </a:cubicBezTo>
                  <a:cubicBezTo>
                    <a:pt x="1302" y="6144"/>
                    <a:pt x="1252" y="6195"/>
                    <a:pt x="1252" y="6258"/>
                  </a:cubicBezTo>
                  <a:lnTo>
                    <a:pt x="1252" y="6372"/>
                  </a:lnTo>
                  <a:lnTo>
                    <a:pt x="910" y="6372"/>
                  </a:lnTo>
                  <a:lnTo>
                    <a:pt x="910" y="6258"/>
                  </a:lnTo>
                  <a:cubicBezTo>
                    <a:pt x="910" y="6195"/>
                    <a:pt x="859" y="6144"/>
                    <a:pt x="796" y="6144"/>
                  </a:cubicBezTo>
                  <a:cubicBezTo>
                    <a:pt x="734" y="6144"/>
                    <a:pt x="683" y="6195"/>
                    <a:pt x="683" y="6258"/>
                  </a:cubicBezTo>
                  <a:lnTo>
                    <a:pt x="683" y="6372"/>
                  </a:lnTo>
                  <a:lnTo>
                    <a:pt x="455" y="6372"/>
                  </a:lnTo>
                  <a:lnTo>
                    <a:pt x="455" y="5234"/>
                  </a:lnTo>
                  <a:lnTo>
                    <a:pt x="1263" y="5234"/>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7" name="Group 7"/>
          <p:cNvGrpSpPr/>
          <p:nvPr/>
        </p:nvGrpSpPr>
        <p:grpSpPr>
          <a:xfrm>
            <a:off x="8174522" y="2107432"/>
            <a:ext cx="665795" cy="665791"/>
            <a:chOff x="8174522" y="2107432"/>
            <a:chExt cx="665795" cy="665791"/>
          </a:xfrm>
        </p:grpSpPr>
        <p:sp>
          <p:nvSpPr>
            <p:cNvPr id="8" name="AutoShape 8"/>
            <p:cNvSpPr/>
            <p:nvPr/>
          </p:nvSpPr>
          <p:spPr>
            <a:xfrm>
              <a:off x="8174522" y="2107432"/>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5F6"/>
                  </a:solidFill>
                  <a:latin typeface="Calibri"/>
                  <a:ea typeface="+mn-ea"/>
                  <a:cs typeface="+mn-cs"/>
                </a:defRPr>
              </a:lvl1pPr>
              <a:lvl2pPr marL="457200" algn="l" defTabSz="914400" rtl="0" eaLnBrk="1" latinLnBrk="0" hangingPunct="1">
                <a:defRPr sz="1800" kern="1200">
                  <a:solidFill>
                    <a:srgbClr val="FFF5F6"/>
                  </a:solidFill>
                  <a:latin typeface="Calibri"/>
                  <a:ea typeface="+mn-ea"/>
                  <a:cs typeface="+mn-cs"/>
                </a:defRPr>
              </a:lvl2pPr>
              <a:lvl3pPr marL="914400" algn="l" defTabSz="914400" rtl="0" eaLnBrk="1" latinLnBrk="0" hangingPunct="1">
                <a:defRPr sz="1800" kern="1200">
                  <a:solidFill>
                    <a:srgbClr val="FFF5F6"/>
                  </a:solidFill>
                  <a:latin typeface="Calibri"/>
                  <a:ea typeface="+mn-ea"/>
                  <a:cs typeface="+mn-cs"/>
                </a:defRPr>
              </a:lvl3pPr>
              <a:lvl4pPr marL="1371600" algn="l" defTabSz="914400" rtl="0" eaLnBrk="1" latinLnBrk="0" hangingPunct="1">
                <a:defRPr sz="1800" kern="1200">
                  <a:solidFill>
                    <a:srgbClr val="FFF5F6"/>
                  </a:solidFill>
                  <a:latin typeface="Calibri"/>
                  <a:ea typeface="+mn-ea"/>
                  <a:cs typeface="+mn-cs"/>
                </a:defRPr>
              </a:lvl4pPr>
              <a:lvl5pPr marL="1828800" algn="l" defTabSz="914400" rtl="0" eaLnBrk="1" latinLnBrk="0" hangingPunct="1">
                <a:defRPr sz="1800" kern="1200">
                  <a:solidFill>
                    <a:srgbClr val="FFF5F6"/>
                  </a:solidFill>
                  <a:latin typeface="Calibri"/>
                  <a:ea typeface="+mn-ea"/>
                  <a:cs typeface="+mn-cs"/>
                </a:defRPr>
              </a:lvl5pPr>
              <a:lvl6pPr marL="2286000" algn="l" defTabSz="914400" rtl="0" eaLnBrk="1" latinLnBrk="0" hangingPunct="1">
                <a:defRPr sz="1800" kern="1200">
                  <a:solidFill>
                    <a:srgbClr val="FFF5F6"/>
                  </a:solidFill>
                  <a:latin typeface="Calibri"/>
                  <a:ea typeface="+mn-ea"/>
                  <a:cs typeface="+mn-cs"/>
                </a:defRPr>
              </a:lvl6pPr>
              <a:lvl7pPr marL="2743200" algn="l" defTabSz="914400" rtl="0" eaLnBrk="1" latinLnBrk="0" hangingPunct="1">
                <a:defRPr sz="1800" kern="1200">
                  <a:solidFill>
                    <a:srgbClr val="FFF5F6"/>
                  </a:solidFill>
                  <a:latin typeface="Calibri"/>
                  <a:ea typeface="+mn-ea"/>
                  <a:cs typeface="+mn-cs"/>
                </a:defRPr>
              </a:lvl7pPr>
              <a:lvl8pPr marL="3200400" algn="l" defTabSz="914400" rtl="0" eaLnBrk="1" latinLnBrk="0" hangingPunct="1">
                <a:defRPr sz="1800" kern="1200">
                  <a:solidFill>
                    <a:srgbClr val="FFF5F6"/>
                  </a:solidFill>
                  <a:latin typeface="Calibri"/>
                  <a:ea typeface="+mn-ea"/>
                  <a:cs typeface="+mn-cs"/>
                </a:defRPr>
              </a:lvl8pPr>
              <a:lvl9pPr marL="3657600" algn="l" defTabSz="914400" rtl="0" eaLnBrk="1" latinLnBrk="0" hangingPunct="1">
                <a:defRPr sz="1800" kern="1200">
                  <a:solidFill>
                    <a:srgbClr val="FFF5F6"/>
                  </a:solidFill>
                  <a:latin typeface="Calibri"/>
                  <a:ea typeface="+mn-ea"/>
                  <a:cs typeface="+mn-cs"/>
                </a:defRPr>
              </a:lvl9pPr>
            </a:lstStyle>
            <a:p/>
          </p:txBody>
        </p:sp>
        <p:sp>
          <p:nvSpPr>
            <p:cNvPr id="9" name="Freeform 9"/>
            <p:cNvSpPr/>
            <p:nvPr/>
          </p:nvSpPr>
          <p:spPr>
            <a:xfrm>
              <a:off x="8354362" y="2273856"/>
              <a:ext cx="306115" cy="294843"/>
            </a:xfrm>
            <a:custGeom>
              <a:rect l="l" t="t" r="r" b="b"/>
              <a:pathLst>
                <a:path w="6825" h="5912">
                  <a:moveTo>
                    <a:pt x="3413" y="0"/>
                  </a:moveTo>
                  <a:lnTo>
                    <a:pt x="0" y="5912"/>
                  </a:lnTo>
                  <a:lnTo>
                    <a:pt x="6827" y="5912"/>
                  </a:lnTo>
                  <a:lnTo>
                    <a:pt x="3413" y="0"/>
                  </a:lnTo>
                  <a:close/>
                  <a:moveTo>
                    <a:pt x="3413" y="972"/>
                  </a:moveTo>
                  <a:lnTo>
                    <a:pt x="4489" y="2835"/>
                  </a:lnTo>
                  <a:lnTo>
                    <a:pt x="2338" y="2835"/>
                  </a:lnTo>
                  <a:lnTo>
                    <a:pt x="3413" y="972"/>
                  </a:lnTo>
                  <a:close/>
                  <a:moveTo>
                    <a:pt x="842" y="5426"/>
                  </a:moveTo>
                  <a:lnTo>
                    <a:pt x="1917" y="3564"/>
                  </a:lnTo>
                  <a:lnTo>
                    <a:pt x="2993" y="5426"/>
                  </a:lnTo>
                  <a:lnTo>
                    <a:pt x="842" y="5426"/>
                  </a:lnTo>
                  <a:close/>
                  <a:moveTo>
                    <a:pt x="2338" y="3321"/>
                  </a:moveTo>
                  <a:lnTo>
                    <a:pt x="4489" y="3321"/>
                  </a:lnTo>
                  <a:lnTo>
                    <a:pt x="3413" y="5183"/>
                  </a:lnTo>
                  <a:lnTo>
                    <a:pt x="2338" y="3321"/>
                  </a:lnTo>
                  <a:close/>
                  <a:moveTo>
                    <a:pt x="4910" y="3564"/>
                  </a:moveTo>
                  <a:lnTo>
                    <a:pt x="5985" y="5426"/>
                  </a:lnTo>
                  <a:lnTo>
                    <a:pt x="3834" y="5426"/>
                  </a:lnTo>
                  <a:lnTo>
                    <a:pt x="4910" y="3564"/>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0" name="Group 10"/>
          <p:cNvGrpSpPr/>
          <p:nvPr/>
        </p:nvGrpSpPr>
        <p:grpSpPr>
          <a:xfrm>
            <a:off x="4252748" y="4178300"/>
            <a:ext cx="665795" cy="665791"/>
            <a:chOff x="4252748" y="4178300"/>
            <a:chExt cx="665795" cy="665791"/>
          </a:xfrm>
        </p:grpSpPr>
        <p:sp>
          <p:nvSpPr>
            <p:cNvPr id="11" name="AutoShape 11"/>
            <p:cNvSpPr/>
            <p:nvPr/>
          </p:nvSpPr>
          <p:spPr>
            <a:xfrm>
              <a:off x="4252748" y="4178300"/>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5F6"/>
                  </a:solidFill>
                  <a:latin typeface="Calibri"/>
                  <a:ea typeface="+mn-ea"/>
                  <a:cs typeface="+mn-cs"/>
                </a:defRPr>
              </a:lvl1pPr>
              <a:lvl2pPr marL="457200" algn="l" defTabSz="914400" rtl="0" eaLnBrk="1" latinLnBrk="0" hangingPunct="1">
                <a:defRPr sz="1800" kern="1200">
                  <a:solidFill>
                    <a:srgbClr val="FFF5F6"/>
                  </a:solidFill>
                  <a:latin typeface="Calibri"/>
                  <a:ea typeface="+mn-ea"/>
                  <a:cs typeface="+mn-cs"/>
                </a:defRPr>
              </a:lvl2pPr>
              <a:lvl3pPr marL="914400" algn="l" defTabSz="914400" rtl="0" eaLnBrk="1" latinLnBrk="0" hangingPunct="1">
                <a:defRPr sz="1800" kern="1200">
                  <a:solidFill>
                    <a:srgbClr val="FFF5F6"/>
                  </a:solidFill>
                  <a:latin typeface="Calibri"/>
                  <a:ea typeface="+mn-ea"/>
                  <a:cs typeface="+mn-cs"/>
                </a:defRPr>
              </a:lvl3pPr>
              <a:lvl4pPr marL="1371600" algn="l" defTabSz="914400" rtl="0" eaLnBrk="1" latinLnBrk="0" hangingPunct="1">
                <a:defRPr sz="1800" kern="1200">
                  <a:solidFill>
                    <a:srgbClr val="FFF5F6"/>
                  </a:solidFill>
                  <a:latin typeface="Calibri"/>
                  <a:ea typeface="+mn-ea"/>
                  <a:cs typeface="+mn-cs"/>
                </a:defRPr>
              </a:lvl4pPr>
              <a:lvl5pPr marL="1828800" algn="l" defTabSz="914400" rtl="0" eaLnBrk="1" latinLnBrk="0" hangingPunct="1">
                <a:defRPr sz="1800" kern="1200">
                  <a:solidFill>
                    <a:srgbClr val="FFF5F6"/>
                  </a:solidFill>
                  <a:latin typeface="Calibri"/>
                  <a:ea typeface="+mn-ea"/>
                  <a:cs typeface="+mn-cs"/>
                </a:defRPr>
              </a:lvl5pPr>
              <a:lvl6pPr marL="2286000" algn="l" defTabSz="914400" rtl="0" eaLnBrk="1" latinLnBrk="0" hangingPunct="1">
                <a:defRPr sz="1800" kern="1200">
                  <a:solidFill>
                    <a:srgbClr val="FFF5F6"/>
                  </a:solidFill>
                  <a:latin typeface="Calibri"/>
                  <a:ea typeface="+mn-ea"/>
                  <a:cs typeface="+mn-cs"/>
                </a:defRPr>
              </a:lvl6pPr>
              <a:lvl7pPr marL="2743200" algn="l" defTabSz="914400" rtl="0" eaLnBrk="1" latinLnBrk="0" hangingPunct="1">
                <a:defRPr sz="1800" kern="1200">
                  <a:solidFill>
                    <a:srgbClr val="FFF5F6"/>
                  </a:solidFill>
                  <a:latin typeface="Calibri"/>
                  <a:ea typeface="+mn-ea"/>
                  <a:cs typeface="+mn-cs"/>
                </a:defRPr>
              </a:lvl7pPr>
              <a:lvl8pPr marL="3200400" algn="l" defTabSz="914400" rtl="0" eaLnBrk="1" latinLnBrk="0" hangingPunct="1">
                <a:defRPr sz="1800" kern="1200">
                  <a:solidFill>
                    <a:srgbClr val="FFF5F6"/>
                  </a:solidFill>
                  <a:latin typeface="Calibri"/>
                  <a:ea typeface="+mn-ea"/>
                  <a:cs typeface="+mn-cs"/>
                </a:defRPr>
              </a:lvl8pPr>
              <a:lvl9pPr marL="3657600" algn="l" defTabSz="914400" rtl="0" eaLnBrk="1" latinLnBrk="0" hangingPunct="1">
                <a:defRPr sz="1800" kern="1200">
                  <a:solidFill>
                    <a:srgbClr val="FFF5F6"/>
                  </a:solidFill>
                  <a:latin typeface="Calibri"/>
                  <a:ea typeface="+mn-ea"/>
                  <a:cs typeface="+mn-cs"/>
                </a:defRPr>
              </a:lvl9pPr>
            </a:lstStyle>
            <a:p/>
          </p:txBody>
        </p:sp>
        <p:sp>
          <p:nvSpPr>
            <p:cNvPr id="12" name="Freeform 12"/>
            <p:cNvSpPr/>
            <p:nvPr/>
          </p:nvSpPr>
          <p:spPr>
            <a:xfrm>
              <a:off x="4432588" y="4363773"/>
              <a:ext cx="306115" cy="294843"/>
            </a:xfrm>
            <a:custGeom>
              <a:rect l="l" t="t" r="r" b="b"/>
              <a:pathLst>
                <a:path w="597921" h="598324">
                  <a:moveTo>
                    <a:pt x="297615" y="96957"/>
                  </a:moveTo>
                  <a:cubicBezTo>
                    <a:pt x="311959" y="96957"/>
                    <a:pt x="323434" y="108416"/>
                    <a:pt x="323434" y="122740"/>
                  </a:cubicBezTo>
                  <a:lnTo>
                    <a:pt x="323434" y="289852"/>
                  </a:lnTo>
                  <a:lnTo>
                    <a:pt x="462572" y="289852"/>
                  </a:lnTo>
                  <a:cubicBezTo>
                    <a:pt x="476438" y="289852"/>
                    <a:pt x="487913" y="301311"/>
                    <a:pt x="487913" y="315157"/>
                  </a:cubicBezTo>
                  <a:cubicBezTo>
                    <a:pt x="487913" y="329004"/>
                    <a:pt x="476438" y="340463"/>
                    <a:pt x="462572" y="340463"/>
                  </a:cubicBezTo>
                  <a:lnTo>
                    <a:pt x="297615" y="340463"/>
                  </a:lnTo>
                  <a:cubicBezTo>
                    <a:pt x="283749" y="340463"/>
                    <a:pt x="272274" y="329004"/>
                    <a:pt x="272274" y="315157"/>
                  </a:cubicBezTo>
                  <a:lnTo>
                    <a:pt x="272274" y="122740"/>
                  </a:lnTo>
                  <a:cubicBezTo>
                    <a:pt x="272274" y="108416"/>
                    <a:pt x="283749" y="96957"/>
                    <a:pt x="297615" y="96957"/>
                  </a:cubicBezTo>
                  <a:close/>
                  <a:moveTo>
                    <a:pt x="298127" y="0"/>
                  </a:moveTo>
                  <a:cubicBezTo>
                    <a:pt x="463564" y="0"/>
                    <a:pt x="597921" y="134181"/>
                    <a:pt x="597921" y="299401"/>
                  </a:cubicBezTo>
                  <a:cubicBezTo>
                    <a:pt x="597921" y="464143"/>
                    <a:pt x="463564" y="598324"/>
                    <a:pt x="298127" y="598324"/>
                  </a:cubicBezTo>
                  <a:cubicBezTo>
                    <a:pt x="188155" y="598324"/>
                    <a:pt x="87268" y="538635"/>
                    <a:pt x="35150" y="442177"/>
                  </a:cubicBezTo>
                  <a:cubicBezTo>
                    <a:pt x="33238" y="438835"/>
                    <a:pt x="32760" y="435492"/>
                    <a:pt x="34194" y="432149"/>
                  </a:cubicBezTo>
                  <a:cubicBezTo>
                    <a:pt x="35150" y="428807"/>
                    <a:pt x="37541" y="425942"/>
                    <a:pt x="40410" y="424509"/>
                  </a:cubicBezTo>
                  <a:lnTo>
                    <a:pt x="74836" y="407796"/>
                  </a:lnTo>
                  <a:cubicBezTo>
                    <a:pt x="81052" y="404931"/>
                    <a:pt x="88702" y="407319"/>
                    <a:pt x="91571" y="413049"/>
                  </a:cubicBezTo>
                  <a:cubicBezTo>
                    <a:pt x="133169" y="488018"/>
                    <a:pt x="212540" y="534815"/>
                    <a:pt x="298127" y="534815"/>
                  </a:cubicBezTo>
                  <a:cubicBezTo>
                    <a:pt x="428181" y="534815"/>
                    <a:pt x="534328" y="429284"/>
                    <a:pt x="534328" y="299401"/>
                  </a:cubicBezTo>
                  <a:cubicBezTo>
                    <a:pt x="534328" y="169517"/>
                    <a:pt x="428181" y="63509"/>
                    <a:pt x="298127" y="63509"/>
                  </a:cubicBezTo>
                  <a:cubicBezTo>
                    <a:pt x="242185" y="63509"/>
                    <a:pt x="187677" y="83565"/>
                    <a:pt x="145123" y="120333"/>
                  </a:cubicBezTo>
                  <a:lnTo>
                    <a:pt x="200587" y="142299"/>
                  </a:lnTo>
                  <a:cubicBezTo>
                    <a:pt x="204890" y="144209"/>
                    <a:pt x="207759" y="148029"/>
                    <a:pt x="208237" y="152327"/>
                  </a:cubicBezTo>
                  <a:cubicBezTo>
                    <a:pt x="208715" y="157102"/>
                    <a:pt x="207281" y="161399"/>
                    <a:pt x="203456" y="164265"/>
                  </a:cubicBezTo>
                  <a:lnTo>
                    <a:pt x="48060" y="285553"/>
                  </a:lnTo>
                  <a:cubicBezTo>
                    <a:pt x="44235" y="288418"/>
                    <a:pt x="39454" y="289373"/>
                    <a:pt x="35150" y="287463"/>
                  </a:cubicBezTo>
                  <a:cubicBezTo>
                    <a:pt x="31325" y="285553"/>
                    <a:pt x="27978" y="281733"/>
                    <a:pt x="27500" y="277435"/>
                  </a:cubicBezTo>
                  <a:lnTo>
                    <a:pt x="246" y="82132"/>
                  </a:lnTo>
                  <a:cubicBezTo>
                    <a:pt x="-710" y="77835"/>
                    <a:pt x="1203" y="73060"/>
                    <a:pt x="4550" y="70194"/>
                  </a:cubicBezTo>
                  <a:cubicBezTo>
                    <a:pt x="8375" y="67807"/>
                    <a:pt x="13156" y="66852"/>
                    <a:pt x="17459" y="68762"/>
                  </a:cubicBezTo>
                  <a:lnTo>
                    <a:pt x="80574" y="94070"/>
                  </a:lnTo>
                  <a:cubicBezTo>
                    <a:pt x="137472" y="33426"/>
                    <a:pt x="214931" y="0"/>
                    <a:pt x="298127"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3" name="Group 13"/>
          <p:cNvGrpSpPr/>
          <p:nvPr/>
        </p:nvGrpSpPr>
        <p:grpSpPr>
          <a:xfrm>
            <a:off x="7274660" y="4178300"/>
            <a:ext cx="665795" cy="665791"/>
            <a:chOff x="7274660" y="4178300"/>
            <a:chExt cx="665795" cy="665791"/>
          </a:xfrm>
        </p:grpSpPr>
        <p:sp>
          <p:nvSpPr>
            <p:cNvPr id="14" name="AutoShape 14"/>
            <p:cNvSpPr/>
            <p:nvPr/>
          </p:nvSpPr>
          <p:spPr>
            <a:xfrm>
              <a:off x="7274660" y="4178300"/>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5F6"/>
                  </a:solidFill>
                  <a:latin typeface="Calibri"/>
                  <a:ea typeface="+mn-ea"/>
                  <a:cs typeface="+mn-cs"/>
                </a:defRPr>
              </a:lvl1pPr>
              <a:lvl2pPr marL="457200" algn="l" defTabSz="914400" rtl="0" eaLnBrk="1" latinLnBrk="0" hangingPunct="1">
                <a:defRPr sz="1800" kern="1200">
                  <a:solidFill>
                    <a:srgbClr val="FFF5F6"/>
                  </a:solidFill>
                  <a:latin typeface="Calibri"/>
                  <a:ea typeface="+mn-ea"/>
                  <a:cs typeface="+mn-cs"/>
                </a:defRPr>
              </a:lvl2pPr>
              <a:lvl3pPr marL="914400" algn="l" defTabSz="914400" rtl="0" eaLnBrk="1" latinLnBrk="0" hangingPunct="1">
                <a:defRPr sz="1800" kern="1200">
                  <a:solidFill>
                    <a:srgbClr val="FFF5F6"/>
                  </a:solidFill>
                  <a:latin typeface="Calibri"/>
                  <a:ea typeface="+mn-ea"/>
                  <a:cs typeface="+mn-cs"/>
                </a:defRPr>
              </a:lvl3pPr>
              <a:lvl4pPr marL="1371600" algn="l" defTabSz="914400" rtl="0" eaLnBrk="1" latinLnBrk="0" hangingPunct="1">
                <a:defRPr sz="1800" kern="1200">
                  <a:solidFill>
                    <a:srgbClr val="FFF5F6"/>
                  </a:solidFill>
                  <a:latin typeface="Calibri"/>
                  <a:ea typeface="+mn-ea"/>
                  <a:cs typeface="+mn-cs"/>
                </a:defRPr>
              </a:lvl4pPr>
              <a:lvl5pPr marL="1828800" algn="l" defTabSz="914400" rtl="0" eaLnBrk="1" latinLnBrk="0" hangingPunct="1">
                <a:defRPr sz="1800" kern="1200">
                  <a:solidFill>
                    <a:srgbClr val="FFF5F6"/>
                  </a:solidFill>
                  <a:latin typeface="Calibri"/>
                  <a:ea typeface="+mn-ea"/>
                  <a:cs typeface="+mn-cs"/>
                </a:defRPr>
              </a:lvl5pPr>
              <a:lvl6pPr marL="2286000" algn="l" defTabSz="914400" rtl="0" eaLnBrk="1" latinLnBrk="0" hangingPunct="1">
                <a:defRPr sz="1800" kern="1200">
                  <a:solidFill>
                    <a:srgbClr val="FFF5F6"/>
                  </a:solidFill>
                  <a:latin typeface="Calibri"/>
                  <a:ea typeface="+mn-ea"/>
                  <a:cs typeface="+mn-cs"/>
                </a:defRPr>
              </a:lvl6pPr>
              <a:lvl7pPr marL="2743200" algn="l" defTabSz="914400" rtl="0" eaLnBrk="1" latinLnBrk="0" hangingPunct="1">
                <a:defRPr sz="1800" kern="1200">
                  <a:solidFill>
                    <a:srgbClr val="FFF5F6"/>
                  </a:solidFill>
                  <a:latin typeface="Calibri"/>
                  <a:ea typeface="+mn-ea"/>
                  <a:cs typeface="+mn-cs"/>
                </a:defRPr>
              </a:lvl7pPr>
              <a:lvl8pPr marL="3200400" algn="l" defTabSz="914400" rtl="0" eaLnBrk="1" latinLnBrk="0" hangingPunct="1">
                <a:defRPr sz="1800" kern="1200">
                  <a:solidFill>
                    <a:srgbClr val="FFF5F6"/>
                  </a:solidFill>
                  <a:latin typeface="Calibri"/>
                  <a:ea typeface="+mn-ea"/>
                  <a:cs typeface="+mn-cs"/>
                </a:defRPr>
              </a:lvl8pPr>
              <a:lvl9pPr marL="3657600" algn="l" defTabSz="914400" rtl="0" eaLnBrk="1" latinLnBrk="0" hangingPunct="1">
                <a:defRPr sz="1800" kern="1200">
                  <a:solidFill>
                    <a:srgbClr val="FFF5F6"/>
                  </a:solidFill>
                  <a:latin typeface="Calibri"/>
                  <a:ea typeface="+mn-ea"/>
                  <a:cs typeface="+mn-cs"/>
                </a:defRPr>
              </a:lvl9pPr>
            </a:lstStyle>
            <a:p/>
          </p:txBody>
        </p:sp>
        <p:sp>
          <p:nvSpPr>
            <p:cNvPr id="15" name="Freeform 15"/>
            <p:cNvSpPr/>
            <p:nvPr/>
          </p:nvSpPr>
          <p:spPr>
            <a:xfrm>
              <a:off x="7469003" y="4363774"/>
              <a:ext cx="306115" cy="294843"/>
            </a:xfrm>
            <a:custGeom>
              <a:rect l="l" t="t" r="r" b="b"/>
              <a:pathLst>
                <a:path w="582235" h="606722">
                  <a:moveTo>
                    <a:pt x="0" y="404481"/>
                  </a:moveTo>
                  <a:lnTo>
                    <a:pt x="101261" y="404481"/>
                  </a:lnTo>
                  <a:lnTo>
                    <a:pt x="101261" y="606722"/>
                  </a:lnTo>
                  <a:lnTo>
                    <a:pt x="0" y="606722"/>
                  </a:lnTo>
                  <a:close/>
                  <a:moveTo>
                    <a:pt x="151927" y="328623"/>
                  </a:moveTo>
                  <a:lnTo>
                    <a:pt x="253188" y="328623"/>
                  </a:lnTo>
                  <a:lnTo>
                    <a:pt x="253188" y="606722"/>
                  </a:lnTo>
                  <a:lnTo>
                    <a:pt x="151927" y="606722"/>
                  </a:lnTo>
                  <a:close/>
                  <a:moveTo>
                    <a:pt x="303855" y="252766"/>
                  </a:moveTo>
                  <a:lnTo>
                    <a:pt x="405046" y="252766"/>
                  </a:lnTo>
                  <a:lnTo>
                    <a:pt x="405046" y="606722"/>
                  </a:lnTo>
                  <a:lnTo>
                    <a:pt x="303855" y="606722"/>
                  </a:lnTo>
                  <a:close/>
                  <a:moveTo>
                    <a:pt x="455711" y="202241"/>
                  </a:moveTo>
                  <a:lnTo>
                    <a:pt x="556972" y="202241"/>
                  </a:lnTo>
                  <a:lnTo>
                    <a:pt x="556972" y="606722"/>
                  </a:lnTo>
                  <a:lnTo>
                    <a:pt x="455711" y="606722"/>
                  </a:lnTo>
                  <a:close/>
                  <a:moveTo>
                    <a:pt x="455697" y="0"/>
                  </a:moveTo>
                  <a:lnTo>
                    <a:pt x="556785" y="0"/>
                  </a:lnTo>
                  <a:lnTo>
                    <a:pt x="556874" y="0"/>
                  </a:lnTo>
                  <a:lnTo>
                    <a:pt x="556963" y="0"/>
                  </a:lnTo>
                  <a:cubicBezTo>
                    <a:pt x="557230" y="0"/>
                    <a:pt x="557408" y="0"/>
                    <a:pt x="557675" y="0"/>
                  </a:cubicBezTo>
                  <a:cubicBezTo>
                    <a:pt x="558298" y="89"/>
                    <a:pt x="558832" y="89"/>
                    <a:pt x="559366" y="89"/>
                  </a:cubicBezTo>
                  <a:cubicBezTo>
                    <a:pt x="559811" y="178"/>
                    <a:pt x="560256" y="267"/>
                    <a:pt x="560611" y="267"/>
                  </a:cubicBezTo>
                  <a:cubicBezTo>
                    <a:pt x="561056" y="356"/>
                    <a:pt x="561412" y="444"/>
                    <a:pt x="561857" y="444"/>
                  </a:cubicBezTo>
                  <a:cubicBezTo>
                    <a:pt x="562302" y="533"/>
                    <a:pt x="562747" y="711"/>
                    <a:pt x="563192" y="800"/>
                  </a:cubicBezTo>
                  <a:cubicBezTo>
                    <a:pt x="563548" y="889"/>
                    <a:pt x="563904" y="978"/>
                    <a:pt x="564171" y="1067"/>
                  </a:cubicBezTo>
                  <a:cubicBezTo>
                    <a:pt x="564616" y="1156"/>
                    <a:pt x="565061" y="1333"/>
                    <a:pt x="565506" y="1511"/>
                  </a:cubicBezTo>
                  <a:cubicBezTo>
                    <a:pt x="565862" y="1600"/>
                    <a:pt x="566218" y="1778"/>
                    <a:pt x="566574" y="1867"/>
                  </a:cubicBezTo>
                  <a:cubicBezTo>
                    <a:pt x="566929" y="2044"/>
                    <a:pt x="567285" y="2222"/>
                    <a:pt x="567730" y="2400"/>
                  </a:cubicBezTo>
                  <a:cubicBezTo>
                    <a:pt x="568086" y="2578"/>
                    <a:pt x="568442" y="2755"/>
                    <a:pt x="568798" y="2933"/>
                  </a:cubicBezTo>
                  <a:cubicBezTo>
                    <a:pt x="569154" y="3111"/>
                    <a:pt x="569421" y="3289"/>
                    <a:pt x="569777" y="3467"/>
                  </a:cubicBezTo>
                  <a:cubicBezTo>
                    <a:pt x="570133" y="3733"/>
                    <a:pt x="570578" y="4000"/>
                    <a:pt x="570934" y="4178"/>
                  </a:cubicBezTo>
                  <a:cubicBezTo>
                    <a:pt x="571201" y="4444"/>
                    <a:pt x="571557" y="4622"/>
                    <a:pt x="571824" y="4800"/>
                  </a:cubicBezTo>
                  <a:cubicBezTo>
                    <a:pt x="572180" y="5155"/>
                    <a:pt x="572536" y="5422"/>
                    <a:pt x="572891" y="5689"/>
                  </a:cubicBezTo>
                  <a:cubicBezTo>
                    <a:pt x="573247" y="5955"/>
                    <a:pt x="573514" y="6222"/>
                    <a:pt x="573781" y="6489"/>
                  </a:cubicBezTo>
                  <a:cubicBezTo>
                    <a:pt x="574137" y="6755"/>
                    <a:pt x="574493" y="7022"/>
                    <a:pt x="574760" y="7289"/>
                  </a:cubicBezTo>
                  <a:cubicBezTo>
                    <a:pt x="575205" y="7733"/>
                    <a:pt x="575561" y="8178"/>
                    <a:pt x="575917" y="8533"/>
                  </a:cubicBezTo>
                  <a:cubicBezTo>
                    <a:pt x="576095" y="8711"/>
                    <a:pt x="576273" y="8889"/>
                    <a:pt x="576451" y="9066"/>
                  </a:cubicBezTo>
                  <a:cubicBezTo>
                    <a:pt x="576451" y="9155"/>
                    <a:pt x="576451" y="9155"/>
                    <a:pt x="576451" y="9155"/>
                  </a:cubicBezTo>
                  <a:cubicBezTo>
                    <a:pt x="576985" y="9777"/>
                    <a:pt x="577519" y="10489"/>
                    <a:pt x="577964" y="11200"/>
                  </a:cubicBezTo>
                  <a:cubicBezTo>
                    <a:pt x="577964" y="11200"/>
                    <a:pt x="578053" y="11289"/>
                    <a:pt x="578053" y="11289"/>
                  </a:cubicBezTo>
                  <a:cubicBezTo>
                    <a:pt x="578498" y="12000"/>
                    <a:pt x="578854" y="12622"/>
                    <a:pt x="579209" y="13244"/>
                  </a:cubicBezTo>
                  <a:cubicBezTo>
                    <a:pt x="579387" y="13600"/>
                    <a:pt x="579565" y="13955"/>
                    <a:pt x="579743" y="14222"/>
                  </a:cubicBezTo>
                  <a:cubicBezTo>
                    <a:pt x="579921" y="14666"/>
                    <a:pt x="580099" y="15111"/>
                    <a:pt x="580277" y="15555"/>
                  </a:cubicBezTo>
                  <a:cubicBezTo>
                    <a:pt x="580455" y="15911"/>
                    <a:pt x="580633" y="16266"/>
                    <a:pt x="580722" y="16711"/>
                  </a:cubicBezTo>
                  <a:cubicBezTo>
                    <a:pt x="580900" y="17066"/>
                    <a:pt x="581078" y="17422"/>
                    <a:pt x="581167" y="17866"/>
                  </a:cubicBezTo>
                  <a:cubicBezTo>
                    <a:pt x="581256" y="18311"/>
                    <a:pt x="581434" y="18755"/>
                    <a:pt x="581523" y="19199"/>
                  </a:cubicBezTo>
                  <a:cubicBezTo>
                    <a:pt x="581612" y="19555"/>
                    <a:pt x="581701" y="19910"/>
                    <a:pt x="581790" y="20266"/>
                  </a:cubicBezTo>
                  <a:cubicBezTo>
                    <a:pt x="581879" y="20977"/>
                    <a:pt x="582057" y="21777"/>
                    <a:pt x="582146" y="22488"/>
                  </a:cubicBezTo>
                  <a:cubicBezTo>
                    <a:pt x="582146" y="22577"/>
                    <a:pt x="582146" y="22666"/>
                    <a:pt x="582146" y="22666"/>
                  </a:cubicBezTo>
                  <a:cubicBezTo>
                    <a:pt x="582235" y="23555"/>
                    <a:pt x="582235" y="24355"/>
                    <a:pt x="582235" y="25244"/>
                  </a:cubicBezTo>
                  <a:lnTo>
                    <a:pt x="582235" y="126396"/>
                  </a:lnTo>
                  <a:cubicBezTo>
                    <a:pt x="582235" y="140351"/>
                    <a:pt x="570934" y="151728"/>
                    <a:pt x="556963" y="151728"/>
                  </a:cubicBezTo>
                  <a:cubicBezTo>
                    <a:pt x="542992" y="151728"/>
                    <a:pt x="531691" y="140351"/>
                    <a:pt x="531691" y="126396"/>
                  </a:cubicBezTo>
                  <a:lnTo>
                    <a:pt x="531691" y="79286"/>
                  </a:lnTo>
                  <a:lnTo>
                    <a:pt x="421260" y="171106"/>
                  </a:lnTo>
                  <a:cubicBezTo>
                    <a:pt x="410582" y="180083"/>
                    <a:pt x="394564" y="178572"/>
                    <a:pt x="385666" y="167906"/>
                  </a:cubicBezTo>
                  <a:cubicBezTo>
                    <a:pt x="376678" y="157150"/>
                    <a:pt x="378191" y="141240"/>
                    <a:pt x="388869" y="132262"/>
                  </a:cubicBezTo>
                  <a:lnTo>
                    <a:pt x="487020" y="50576"/>
                  </a:lnTo>
                  <a:lnTo>
                    <a:pt x="455697" y="50576"/>
                  </a:lnTo>
                  <a:cubicBezTo>
                    <a:pt x="441727" y="50576"/>
                    <a:pt x="430425" y="39288"/>
                    <a:pt x="430425" y="25244"/>
                  </a:cubicBezTo>
                  <a:cubicBezTo>
                    <a:pt x="430425" y="11289"/>
                    <a:pt x="441727" y="0"/>
                    <a:pt x="455697"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6" name="AutoShape 16"/>
          <p:cNvSpPr/>
          <p:nvPr/>
        </p:nvSpPr>
        <p:spPr>
          <a:xfrm>
            <a:off x="633036" y="2037683"/>
            <a:ext cx="2553871" cy="42262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spcBef>
                <a:spcPts val="270"/>
              </a:spcBef>
              <a:defRPr/>
            </a:pPr>
            <a:r>
              <a:rPr lang="en-US" sz="1575" b="1">
                <a:solidFill>
                  <a:schemeClr val="accent1">
                    <a:alpha val="100000"/>
                  </a:schemeClr>
                </a:solidFill>
                <a:latin typeface="Microsoft Yahei"/>
                <a:ea typeface="Microsoft Yahei"/>
                <a:cs typeface="Microsoft Yahei"/>
              </a:rPr>
              <a:t>康复训练</a:t>
            </a:r>
            <a:endParaRPr lang="en-US" sz="1100"/>
          </a:p>
        </p:txBody>
      </p:sp>
      <p:sp>
        <p:nvSpPr>
          <p:cNvPr id="17" name="AutoShape 17"/>
          <p:cNvSpPr/>
          <p:nvPr/>
        </p:nvSpPr>
        <p:spPr>
          <a:xfrm>
            <a:off x="1940528" y="4661950"/>
            <a:ext cx="2084356" cy="403578"/>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575" b="1">
                <a:solidFill>
                  <a:schemeClr val="accent1">
                    <a:alpha val="100000"/>
                  </a:schemeClr>
                </a:solidFill>
                <a:latin typeface="Microsoft Yahei"/>
                <a:ea typeface="Microsoft Yahei"/>
                <a:cs typeface="Microsoft Yahei"/>
              </a:rPr>
              <a:t>物理治疗</a:t>
            </a:r>
            <a:endParaRPr lang="en-US" sz="1100"/>
          </a:p>
        </p:txBody>
      </p:sp>
      <p:sp>
        <p:nvSpPr>
          <p:cNvPr id="18" name="AutoShape 18"/>
          <p:cNvSpPr/>
          <p:nvPr/>
        </p:nvSpPr>
        <p:spPr>
          <a:xfrm>
            <a:off x="9015108" y="2037683"/>
            <a:ext cx="2569478" cy="44168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575" b="1">
                <a:solidFill>
                  <a:schemeClr val="accent1">
                    <a:alpha val="100000"/>
                  </a:schemeClr>
                </a:solidFill>
                <a:latin typeface="Microsoft Yahei"/>
                <a:ea typeface="Microsoft Yahei"/>
                <a:cs typeface="Microsoft Yahei"/>
              </a:rPr>
              <a:t>运动锻炼</a:t>
            </a:r>
            <a:endParaRPr lang="en-US" sz="1100"/>
          </a:p>
        </p:txBody>
      </p:sp>
      <p:sp>
        <p:nvSpPr>
          <p:cNvPr id="19" name="AutoShape 19"/>
          <p:cNvSpPr/>
          <p:nvPr/>
        </p:nvSpPr>
        <p:spPr>
          <a:xfrm>
            <a:off x="8314658" y="4661950"/>
            <a:ext cx="2084356" cy="42262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defRPr/>
            </a:pPr>
            <a:r>
              <a:rPr lang="en-US" sz="1575" b="1">
                <a:solidFill>
                  <a:schemeClr val="accent1">
                    <a:alpha val="100000"/>
                  </a:schemeClr>
                </a:solidFill>
                <a:latin typeface="Microsoft Yahei"/>
                <a:ea typeface="Microsoft Yahei"/>
                <a:cs typeface="Microsoft Yahei"/>
              </a:rPr>
              <a:t>康复指导</a:t>
            </a:r>
            <a:endParaRPr lang="en-US" sz="1100"/>
          </a:p>
        </p:txBody>
      </p:sp>
      <p:grpSp>
        <p:nvGrpSpPr>
          <p:cNvPr id="20" name="Group 20"/>
          <p:cNvGrpSpPr/>
          <p:nvPr/>
        </p:nvGrpSpPr>
        <p:grpSpPr>
          <a:xfrm>
            <a:off x="454963" y="93878"/>
            <a:ext cx="10641129" cy="914400"/>
            <a:chOff x="454963" y="93878"/>
            <a:chExt cx="10641129" cy="914400"/>
          </a:xfrm>
        </p:grpSpPr>
        <p:sp>
          <p:nvSpPr>
            <p:cNvPr id="21" name="AutoShape 2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TextBox 4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康复护理</a:t>
              </a:r>
            </a:p>
          </p:txBody>
        </p:sp>
      </p:grpSp>
      <p:sp>
        <p:nvSpPr>
          <p:cNvPr id="42" name="TextBox 42"/>
          <p:cNvSpPr txBox="1"/>
          <p:nvPr/>
        </p:nvSpPr>
        <p:spPr>
          <a:xfrm>
            <a:off x="633255" y="2402205"/>
            <a:ext cx="2553653" cy="1082789"/>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spcBef>
                <a:spcPts val="375"/>
              </a:spcBef>
            </a:pPr>
            <a:r>
              <a:rPr lang="en-US" sz="1275">
                <a:solidFill>
                  <a:schemeClr val="dk1">
                    <a:alpha val="100000"/>
                  </a:schemeClr>
                </a:solidFill>
                <a:latin typeface="Microsoft Yahei"/>
                <a:ea typeface="Microsoft Yahei"/>
                <a:cs typeface="Microsoft Yahei"/>
              </a:rPr>
              <a:t>根据老人的身体状况和医生的建议，协助老人进行适当的康复训练，如肢体锻炼、语言训练等。</a:t>
            </a:r>
          </a:p>
        </p:txBody>
      </p:sp>
      <p:sp>
        <p:nvSpPr>
          <p:cNvPr id="43" name="TextBox 43"/>
          <p:cNvSpPr txBox="1"/>
          <p:nvPr/>
        </p:nvSpPr>
        <p:spPr>
          <a:xfrm>
            <a:off x="9015108" y="2402205"/>
            <a:ext cx="2553653" cy="1082789"/>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375"/>
              </a:spcBef>
            </a:pPr>
            <a:r>
              <a:rPr lang="en-US" sz="1350">
                <a:solidFill>
                  <a:schemeClr val="dk1">
                    <a:alpha val="100000"/>
                  </a:schemeClr>
                </a:solidFill>
                <a:latin typeface="Microsoft Yahei"/>
                <a:ea typeface="Microsoft Yahei"/>
                <a:cs typeface="Microsoft Yahei"/>
              </a:rPr>
              <a:t>鼓励老人进行适当的运动锻炼，增强体质和免疫力。</a:t>
            </a:r>
          </a:p>
        </p:txBody>
      </p:sp>
      <p:sp>
        <p:nvSpPr>
          <p:cNvPr id="44" name="TextBox 44"/>
          <p:cNvSpPr txBox="1"/>
          <p:nvPr/>
        </p:nvSpPr>
        <p:spPr>
          <a:xfrm>
            <a:off x="1940528" y="5112856"/>
            <a:ext cx="2553653" cy="1082789"/>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375"/>
              </a:spcBef>
            </a:pPr>
            <a:r>
              <a:rPr lang="en-US" sz="1350">
                <a:solidFill>
                  <a:schemeClr val="dk1">
                    <a:alpha val="100000"/>
                  </a:schemeClr>
                </a:solidFill>
                <a:latin typeface="Microsoft Yahei"/>
                <a:ea typeface="Microsoft Yahei"/>
                <a:cs typeface="Microsoft Yahei"/>
              </a:rPr>
              <a:t>为老人进行物理治疗，如按摩、针灸、理疗等，缓解老人的疼痛和不适。</a:t>
            </a:r>
          </a:p>
        </p:txBody>
      </p:sp>
      <p:sp>
        <p:nvSpPr>
          <p:cNvPr id="45" name="TextBox 45"/>
          <p:cNvSpPr txBox="1"/>
          <p:nvPr/>
        </p:nvSpPr>
        <p:spPr>
          <a:xfrm>
            <a:off x="7845361" y="5065527"/>
            <a:ext cx="2553653" cy="1082789"/>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spcBef>
                <a:spcPts val="375"/>
              </a:spcBef>
            </a:pPr>
            <a:r>
              <a:rPr lang="en-US" sz="1350">
                <a:solidFill>
                  <a:schemeClr val="dk1">
                    <a:alpha val="100000"/>
                  </a:schemeClr>
                </a:solidFill>
                <a:latin typeface="Microsoft Yahei"/>
                <a:ea typeface="Microsoft Yahei"/>
                <a:cs typeface="Microsoft Yahei"/>
              </a:rPr>
              <a:t>向老人和家属提供康复知识和指导，帮助老人进行家庭康复。</a:t>
            </a: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6">
            <a:alphaModFix/>
          </a:blip>
          <a:stretch>
            <a:fillRect/>
          </a:stretch>
        </a:blipFill>
      </p:bgPr>
    </p:bg>
    <p:spTree>
      <p:nvGrpSpPr>
        <p:cNvPr id="1" name=""/>
        <p:cNvGrpSpPr/>
        <p:nvPr/>
      </p:nvGrpSpPr>
      <p:grpSpPr>
        <a:xfrm>
          <a:off x="0" y="0"/>
          <a:ext cx="0" cy="0"/>
        </a:xfrm>
      </p:grpSpPr>
      <p:sp>
        <p:nvSpPr>
          <p:cNvPr id="2" name="AutoShape 2"/>
          <p:cNvSpPr/>
          <p:nvPr/>
        </p:nvSpPr>
        <p:spPr>
          <a:xfrm>
            <a:off x="869006" y="4720386"/>
            <a:ext cx="2415272" cy="37040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575" b="1">
                <a:solidFill>
                  <a:schemeClr val="accent1">
                    <a:alpha val="100000"/>
                  </a:schemeClr>
                </a:solidFill>
                <a:latin typeface="Microsoft Yahei"/>
                <a:ea typeface="Microsoft Yahei"/>
                <a:cs typeface="Microsoft Yahei"/>
              </a:rPr>
              <a:t>情感支持</a:t>
            </a:r>
            <a:endParaRPr lang="en-US" sz="1100"/>
          </a:p>
        </p:txBody>
      </p:sp>
      <p:sp>
        <p:nvSpPr>
          <p:cNvPr id="3" name="AutoShape 3"/>
          <p:cNvSpPr/>
          <p:nvPr/>
        </p:nvSpPr>
        <p:spPr>
          <a:xfrm>
            <a:off x="3575643" y="4720386"/>
            <a:ext cx="2415272" cy="37040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575" b="1">
                <a:solidFill>
                  <a:schemeClr val="accent1">
                    <a:alpha val="100000"/>
                  </a:schemeClr>
                </a:solidFill>
                <a:latin typeface="Microsoft Yahei"/>
                <a:ea typeface="Microsoft Yahei"/>
                <a:cs typeface="Microsoft Yahei"/>
              </a:rPr>
              <a:t>沟通交流</a:t>
            </a:r>
            <a:endParaRPr lang="en-US" sz="1100"/>
          </a:p>
        </p:txBody>
      </p:sp>
      <p:sp>
        <p:nvSpPr>
          <p:cNvPr id="4" name="AutoShape 4"/>
          <p:cNvSpPr/>
          <p:nvPr/>
        </p:nvSpPr>
        <p:spPr>
          <a:xfrm>
            <a:off x="6220535" y="4720386"/>
            <a:ext cx="2415272" cy="37040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575" b="1">
                <a:solidFill>
                  <a:schemeClr val="accent1">
                    <a:alpha val="100000"/>
                  </a:schemeClr>
                </a:solidFill>
                <a:latin typeface="Microsoft Yahei"/>
                <a:ea typeface="Microsoft Yahei"/>
                <a:cs typeface="Microsoft Yahei"/>
              </a:rPr>
              <a:t>心理疏导</a:t>
            </a:r>
            <a:endParaRPr lang="en-US" sz="1100"/>
          </a:p>
        </p:txBody>
      </p:sp>
      <p:sp>
        <p:nvSpPr>
          <p:cNvPr id="5" name="AutoShape 5"/>
          <p:cNvSpPr/>
          <p:nvPr/>
        </p:nvSpPr>
        <p:spPr>
          <a:xfrm>
            <a:off x="8927174" y="4720386"/>
            <a:ext cx="2415272" cy="37040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575" b="1">
                <a:solidFill>
                  <a:schemeClr val="accent1">
                    <a:alpha val="100000"/>
                  </a:schemeClr>
                </a:solidFill>
                <a:latin typeface="Microsoft Yahei"/>
                <a:ea typeface="Microsoft Yahei"/>
                <a:cs typeface="Microsoft Yahei"/>
              </a:rPr>
              <a:t>娱乐活动</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心理护理</a:t>
              </a:r>
            </a:p>
          </p:txBody>
        </p:sp>
      </p:grpSp>
      <p:pic>
        <p:nvPicPr>
          <p:cNvPr id="28" name="Picture 28"/>
          <p:cNvPicPr>
            <a:picLocks noChangeAspect="1"/>
          </p:cNvPicPr>
          <p:nvPr/>
        </p:nvPicPr>
        <p:blipFill>
          <a:blip r:embed="rId2"/>
          <a:srcRect l="16548" r="16548"/>
          <a:stretch>
            <a:fillRect/>
          </a:stretch>
        </p:blipFill>
        <p:spPr>
          <a:xfrm>
            <a:off x="892584" y="1337857"/>
            <a:ext cx="2465519" cy="2459823"/>
          </a:xfrm>
          <a:prstGeom prst="rect">
            <a:avLst/>
          </a:prstGeom>
        </p:spPr>
      </p:pic>
      <p:pic>
        <p:nvPicPr>
          <p:cNvPr id="29" name="Picture 29"/>
          <p:cNvPicPr>
            <a:picLocks noChangeAspect="1"/>
          </p:cNvPicPr>
          <p:nvPr/>
        </p:nvPicPr>
        <p:blipFill>
          <a:blip r:embed="rId3"/>
          <a:srcRect l="14627" r="14627"/>
          <a:stretch>
            <a:fillRect/>
          </a:stretch>
        </p:blipFill>
        <p:spPr>
          <a:xfrm>
            <a:off x="3570781" y="1337857"/>
            <a:ext cx="2465519" cy="2459823"/>
          </a:xfrm>
          <a:prstGeom prst="rect">
            <a:avLst/>
          </a:prstGeom>
        </p:spPr>
      </p:pic>
      <p:pic>
        <p:nvPicPr>
          <p:cNvPr id="30" name="Picture 30"/>
          <p:cNvPicPr>
            <a:picLocks noChangeAspect="1"/>
          </p:cNvPicPr>
          <p:nvPr/>
        </p:nvPicPr>
        <p:blipFill>
          <a:blip r:embed="rId4"/>
          <a:srcRect t="14249" b="14249"/>
          <a:stretch>
            <a:fillRect/>
          </a:stretch>
        </p:blipFill>
        <p:spPr>
          <a:xfrm>
            <a:off x="6248977" y="1337857"/>
            <a:ext cx="2465519" cy="2459823"/>
          </a:xfrm>
          <a:prstGeom prst="rect">
            <a:avLst/>
          </a:prstGeom>
        </p:spPr>
      </p:pic>
      <p:pic>
        <p:nvPicPr>
          <p:cNvPr id="31" name="Picture 31"/>
          <p:cNvPicPr>
            <a:picLocks noChangeAspect="1"/>
          </p:cNvPicPr>
          <p:nvPr/>
        </p:nvPicPr>
        <p:blipFill>
          <a:blip r:embed="rId5"/>
          <a:srcRect l="17174" r="17174"/>
          <a:stretch>
            <a:fillRect/>
          </a:stretch>
        </p:blipFill>
        <p:spPr>
          <a:xfrm>
            <a:off x="8927174" y="1337857"/>
            <a:ext cx="2465519" cy="2459823"/>
          </a:xfrm>
          <a:prstGeom prst="rect">
            <a:avLst/>
          </a:prstGeom>
        </p:spPr>
      </p:pic>
      <p:sp>
        <p:nvSpPr>
          <p:cNvPr id="32" name="AutoShape 32"/>
          <p:cNvSpPr/>
          <p:nvPr/>
        </p:nvSpPr>
        <p:spPr>
          <a:xfrm>
            <a:off x="1410969" y="3111016"/>
            <a:ext cx="1428750" cy="1428750"/>
          </a:xfrm>
          <a:prstGeom prst="rect">
            <a:avLst/>
          </a:prstGeom>
          <a:solidFill>
            <a:schemeClr val="accent1">
              <a:alpha val="7225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089165" y="3111016"/>
            <a:ext cx="1428750" cy="1428750"/>
          </a:xfrm>
          <a:prstGeom prst="rect">
            <a:avLst/>
          </a:prstGeom>
          <a:solidFill>
            <a:schemeClr val="accent1">
              <a:lumMod val="50000"/>
              <a:alpha val="85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445558" y="3111016"/>
            <a:ext cx="1428750" cy="1428750"/>
          </a:xfrm>
          <a:prstGeom prst="rect">
            <a:avLst/>
          </a:prstGeom>
          <a:solidFill>
            <a:schemeClr val="accent1">
              <a:lumMod val="50000"/>
              <a:alpha val="85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767362" y="3111016"/>
            <a:ext cx="1428750" cy="1428750"/>
          </a:xfrm>
          <a:prstGeom prst="rect">
            <a:avLst/>
          </a:prstGeom>
          <a:solidFill>
            <a:schemeClr val="accent1">
              <a:alpha val="85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441168" y="3500231"/>
            <a:ext cx="1368351" cy="68199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3600">
                <a:solidFill>
                  <a:srgbClr val="FFFFFF">
                    <a:alpha val="100000"/>
                  </a:srgbClr>
                </a:solidFill>
                <a:latin typeface="Microsoft Yahei"/>
                <a:ea typeface="Microsoft Yahei"/>
                <a:cs typeface="Microsoft Yahei"/>
              </a:rPr>
              <a:t>01</a:t>
            </a:r>
          </a:p>
        </p:txBody>
      </p:sp>
      <p:sp>
        <p:nvSpPr>
          <p:cNvPr id="37" name="TextBox 37"/>
          <p:cNvSpPr txBox="1"/>
          <p:nvPr/>
        </p:nvSpPr>
        <p:spPr>
          <a:xfrm>
            <a:off x="4121550" y="3500231"/>
            <a:ext cx="1363980" cy="68199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3600">
                <a:solidFill>
                  <a:srgbClr val="FFFFFF">
                    <a:alpha val="100000"/>
                  </a:srgbClr>
                </a:solidFill>
                <a:latin typeface="Microsoft Yahei"/>
                <a:ea typeface="Microsoft Yahei"/>
                <a:cs typeface="Microsoft Yahei"/>
              </a:rPr>
              <a:t>02</a:t>
            </a:r>
          </a:p>
        </p:txBody>
      </p:sp>
      <p:sp>
        <p:nvSpPr>
          <p:cNvPr id="38" name="TextBox 38"/>
          <p:cNvSpPr txBox="1"/>
          <p:nvPr/>
        </p:nvSpPr>
        <p:spPr>
          <a:xfrm>
            <a:off x="6799747" y="3500231"/>
            <a:ext cx="1363980" cy="68199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3600">
                <a:solidFill>
                  <a:srgbClr val="FFFFFF">
                    <a:alpha val="100000"/>
                  </a:srgbClr>
                </a:solidFill>
                <a:latin typeface="Microsoft Yahei"/>
                <a:ea typeface="Microsoft Yahei"/>
                <a:cs typeface="Microsoft Yahei"/>
              </a:rPr>
              <a:t>03</a:t>
            </a:r>
          </a:p>
        </p:txBody>
      </p:sp>
      <p:sp>
        <p:nvSpPr>
          <p:cNvPr id="39" name="TextBox 39"/>
          <p:cNvSpPr txBox="1"/>
          <p:nvPr/>
        </p:nvSpPr>
        <p:spPr>
          <a:xfrm>
            <a:off x="9477944" y="3500231"/>
            <a:ext cx="1363980" cy="68199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3600">
                <a:solidFill>
                  <a:srgbClr val="FFFFFF">
                    <a:alpha val="100000"/>
                  </a:srgbClr>
                </a:solidFill>
                <a:latin typeface="Microsoft Yahei"/>
                <a:ea typeface="Microsoft Yahei"/>
                <a:cs typeface="Microsoft Yahei"/>
              </a:rPr>
              <a:t>04</a:t>
            </a:r>
          </a:p>
        </p:txBody>
      </p:sp>
      <p:sp>
        <p:nvSpPr>
          <p:cNvPr id="40" name="AutoShape 40"/>
          <p:cNvSpPr/>
          <p:nvPr/>
        </p:nvSpPr>
        <p:spPr>
          <a:xfrm>
            <a:off x="917707" y="5153111"/>
            <a:ext cx="2415273" cy="999925"/>
          </a:xfrm>
          <a:prstGeom prst="rect">
            <a:avLst/>
          </a:prstGeom>
          <a:noFill/>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ct val="0"/>
              </a:spcBef>
              <a:defRPr/>
            </a:pPr>
            <a:r>
              <a:rPr lang="en-US" sz="1350">
                <a:solidFill>
                  <a:schemeClr val="dk1">
                    <a:alpha val="100000"/>
                  </a:schemeClr>
                </a:solidFill>
                <a:latin typeface="Microsoft Yahei"/>
                <a:ea typeface="Microsoft Yahei"/>
                <a:cs typeface="Microsoft Yahei"/>
              </a:rPr>
              <a:t>关注老人的情感需求，给予老人关爱和支持，让老人感受到温暖和尊重。</a:t>
            </a:r>
            <a:endParaRPr lang="en-US" sz="1100"/>
          </a:p>
        </p:txBody>
      </p:sp>
      <p:sp>
        <p:nvSpPr>
          <p:cNvPr id="41" name="AutoShape 41"/>
          <p:cNvSpPr/>
          <p:nvPr/>
        </p:nvSpPr>
        <p:spPr>
          <a:xfrm>
            <a:off x="3595904" y="5153111"/>
            <a:ext cx="2415273" cy="999925"/>
          </a:xfrm>
          <a:prstGeom prst="rect">
            <a:avLst/>
          </a:prstGeom>
          <a:noFill/>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ct val="0"/>
              </a:spcBef>
              <a:defRPr/>
            </a:pPr>
            <a:r>
              <a:rPr lang="en-US" sz="1350">
                <a:solidFill>
                  <a:schemeClr val="dk1">
                    <a:alpha val="100000"/>
                  </a:schemeClr>
                </a:solidFill>
                <a:latin typeface="Microsoft Yahei"/>
                <a:ea typeface="Microsoft Yahei"/>
                <a:cs typeface="Microsoft Yahei"/>
              </a:rPr>
              <a:t>与老人进行耐心、细致的沟通交流，了解老人的想法和需求，尽量满足老人的意愿。</a:t>
            </a:r>
            <a:endParaRPr lang="en-US" sz="1100"/>
          </a:p>
        </p:txBody>
      </p:sp>
      <p:sp>
        <p:nvSpPr>
          <p:cNvPr id="42" name="AutoShape 42"/>
          <p:cNvSpPr/>
          <p:nvPr/>
        </p:nvSpPr>
        <p:spPr>
          <a:xfrm>
            <a:off x="6274100" y="5153111"/>
            <a:ext cx="2415273" cy="999925"/>
          </a:xfrm>
          <a:prstGeom prst="rect">
            <a:avLst/>
          </a:prstGeom>
          <a:noFill/>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ct val="0"/>
              </a:spcBef>
              <a:defRPr/>
            </a:pPr>
            <a:r>
              <a:rPr lang="en-US" sz="1350">
                <a:solidFill>
                  <a:schemeClr val="dk1">
                    <a:alpha val="100000"/>
                  </a:schemeClr>
                </a:solidFill>
                <a:latin typeface="Microsoft Yahei"/>
                <a:ea typeface="Microsoft Yahei"/>
                <a:cs typeface="Microsoft Yahei"/>
              </a:rPr>
              <a:t>对老人的不良情绪和心理问题进行适当的疏导和排解，帮助老人保持积极乐观的心态。</a:t>
            </a:r>
            <a:endParaRPr lang="en-US" sz="1100"/>
          </a:p>
        </p:txBody>
      </p:sp>
      <p:sp>
        <p:nvSpPr>
          <p:cNvPr id="43" name="AutoShape 43"/>
          <p:cNvSpPr/>
          <p:nvPr/>
        </p:nvSpPr>
        <p:spPr>
          <a:xfrm>
            <a:off x="8952297" y="5153111"/>
            <a:ext cx="2415273" cy="999925"/>
          </a:xfrm>
          <a:prstGeom prst="rect">
            <a:avLst/>
          </a:prstGeom>
          <a:noFill/>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ct val="0"/>
              </a:spcBef>
              <a:defRPr/>
            </a:pPr>
            <a:r>
              <a:rPr lang="en-US" sz="1350">
                <a:solidFill>
                  <a:schemeClr val="dk1">
                    <a:alpha val="100000"/>
                  </a:schemeClr>
                </a:solidFill>
                <a:latin typeface="Microsoft Yahei"/>
                <a:ea typeface="Microsoft Yahei"/>
                <a:cs typeface="Microsoft Yahei"/>
              </a:rPr>
              <a:t>组织适合老人的娱乐活动，如听音乐、看戏曲、打牌等，丰富老人的精神生活。</a:t>
            </a:r>
            <a:endParaRPr lang="en-US" sz="1100"/>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1303421" y="3671349"/>
            <a:ext cx="718185" cy="106680"/>
          </a:xfrm>
          <a:prstGeom prst="rect">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1303421" y="4038634"/>
            <a:ext cx="743585" cy="106680"/>
          </a:xfrm>
          <a:prstGeom prst="rect">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4" name="Group 4"/>
          <p:cNvGrpSpPr/>
          <p:nvPr/>
        </p:nvGrpSpPr>
        <p:grpSpPr>
          <a:xfrm>
            <a:off x="1303421" y="2549736"/>
            <a:ext cx="4145173" cy="823690"/>
            <a:chOff x="1303421" y="2549736"/>
            <a:chExt cx="4145173" cy="823690"/>
          </a:xfrm>
        </p:grpSpPr>
        <p:sp>
          <p:nvSpPr>
            <p:cNvPr id="5" name="TextBox 5"/>
            <p:cNvSpPr txBox="1"/>
            <p:nvPr/>
          </p:nvSpPr>
          <p:spPr>
            <a:xfrm>
              <a:off x="1303421" y="2549736"/>
              <a:ext cx="4145173" cy="823690"/>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4950" b="1">
                  <a:solidFill>
                    <a:schemeClr val="accent3">
                      <a:alpha val="100000"/>
                    </a:schemeClr>
                  </a:solidFill>
                  <a:latin typeface="Microsoft Yahei"/>
                  <a:ea typeface="Microsoft Yahei"/>
                  <a:cs typeface="Microsoft Yahei"/>
                </a:rPr>
                <a:t>03</a:t>
              </a:r>
            </a:p>
          </p:txBody>
        </p:sp>
      </p:grpSp>
      <p:sp>
        <p:nvSpPr>
          <p:cNvPr id="6" name="TextBox 6"/>
          <p:cNvSpPr txBox="1"/>
          <p:nvPr/>
        </p:nvSpPr>
        <p:spPr>
          <a:xfrm>
            <a:off x="1303421" y="3463324"/>
            <a:ext cx="9764382" cy="7010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375"/>
              </a:spcBef>
            </a:pPr>
            <a:r>
              <a:rPr lang="en-US" sz="3600">
                <a:solidFill>
                  <a:srgbClr val="000000">
                    <a:alpha val="100000"/>
                  </a:srgbClr>
                </a:solidFill>
                <a:latin typeface="Microsoft Yahei"/>
                <a:ea typeface="Microsoft Yahei"/>
                <a:cs typeface="Microsoft Yahei"/>
              </a:rPr>
              <a:t>养老护理员的工作技巧</a:t>
            </a: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https://d.book118.com/616002234204010101</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FF5F6"/>
      </a:lt1>
      <a:dk2>
        <a:srgbClr val="410024"/>
      </a:dk2>
      <a:lt2>
        <a:srgbClr val="FFFFFF"/>
      </a:lt2>
      <a:accent1>
        <a:srgbClr val="CD5095"/>
      </a:accent1>
      <a:accent2>
        <a:srgbClr val="EF62B0"/>
      </a:accent2>
      <a:accent3>
        <a:srgbClr val="B7468F"/>
      </a:accent3>
      <a:accent4>
        <a:srgbClr val="9E84D2"/>
      </a:accent4>
      <a:accent5>
        <a:srgbClr val="B59BEB"/>
      </a:accent5>
      <a:accent6>
        <a:srgbClr val="97D5EF"/>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ebr" typeface="Times New Roman"/>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MoolBoran"/>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ebr" typeface="Arial"/>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DaunPenh"/>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75</Paragraphs>
  <Slides>13</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13</vt:i4>
      </vt:variant>
    </vt:vector>
  </HeadingPairs>
  <TitlesOfParts>
    <vt:vector baseType="lpstr" size="17">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2024-09-26T07:57:46.447</cp:lastPrinted>
  <dcterms:created xsi:type="dcterms:W3CDTF">2024-09-25T23:57:46Z</dcterms:created>
  <dcterms:modified xsi:type="dcterms:W3CDTF">2024-09-25T23:57:48Z</dcterms:modified>
</cp:coreProperties>
</file>