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AB78A-7DDB-4076-A142-8235D9A3F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B58DD-47DB-4868-91D1-A4ABE2B07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89044-E491-4CC5-A2A9-4A785CDFF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103AD-D468-46C6-9EF2-7151D0A23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748244-0FA5-4273-92AA-FB1583E1C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6EF69C-B1D7-46A1-8FED-182D7FCBD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12069E-7412-4E90-9AE3-8A64EA1DC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BF67C2-15D6-4908-857F-893A02043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7822AD-328A-4AE2-91AD-369A81C84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B4373-15B5-4FB8-89A8-210CEBDCA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CE92A-E0A0-405A-8187-85E0FAFB0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011131240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管理的新趋势研究分析课件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管理新趋势概述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管理新趋势的理论基础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管理新趋势的实践应用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管理新趋势的挑战与对策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961" r="1096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全球化进程加速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技术创新推动变革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可持续发展成为共识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随着全球化进程的加速，企业面临着更为复杂多变的外部环境，需要不断提升自身的管理水平以适应不断变化的市场需求。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近年来，以互联网、大数据、人工智能为代表的新技术不断创新发展，为企业提供了新的管理工具和手段，推动着管理模式的变革。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随着社会对环境保护和可持续发展的关注度不断提高，企业的社会责任和可持续发展能力成为了重要的管理目标。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本研究旨在探讨当前管理领域的新趋势，分析其产生的原因、特点以及对企业管理实践的影响，为企业提升管理水平、应对市场变化提供参考和借鉴。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随着经济全球化和市场竞争的加剧，企业管理面临着越来越多的挑战和机遇。通过对管理新趋势的研究分析，有助于企业把握市场变化和未来发展方向，提升自身竞争力，实现可持续发展。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管理新趋势概述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数字化管理是指利用信息技术和数据分析工具对组织进行管理，实现管理流程的自动化和智能化。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数字化管理可以提高组织的效率和灵活性，优化资源配置，降低成本，提升竞争力。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数字化管理需要建立完善的数据采集、存储和分析体系，以及高效的信息管理系统。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敏捷管理是指一种灵活、快速响应的管理模式，强调对市场和客户需求的变化做出快速反应。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敏捷管理需要建立扁平化、灵活的组织结构，鼓励员工自主决策和创新，提高组织的适应性和创新能力。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敏捷管理需要建立有效的沟通机制和协作平台，促进信息共享和协同工作。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敏捷管理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随着经济的发展和社会的进步，人力资源管理也面临着新的挑战和机遇。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人力资源管理需要更加注重员工的成长和发展，建立完善的培训和激励机制，提高员工的综合素质和创新能力。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人力资源管理需要更加注重多元化和包容性，尊重员工的多样性，建立和谐的工作环境。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人力资源管理需要更加注重数据化和智能化，利用信息技术提高人力资源管理的效率和准确性。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人力资源管理的新变化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管理新趋势的理论基础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784686" y="1607814"/>
            <a:ext cx="2035112" cy="2035112"/>
            <a:chOff x="3784686" y="1607814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784686" y="1607814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03157" y="2261800"/>
            <a:ext cx="595503" cy="1060133"/>
            <a:chOff x="4503157" y="226180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03157" y="226180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07862" y="2998750"/>
            <a:ext cx="653320" cy="651796"/>
            <a:chOff x="1007862" y="2998750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07862" y="2998750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42096" y="2998750"/>
            <a:ext cx="653320" cy="651796"/>
            <a:chOff x="3642096" y="2998750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42096" y="2998750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283760" y="2998750"/>
            <a:ext cx="653320" cy="651796"/>
            <a:chOff x="6283760" y="2998750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283760" y="2998750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08945" y="2998750"/>
            <a:ext cx="651796" cy="651796"/>
            <a:chOff x="8908945" y="2998750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08945" y="2998750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数字化管理是指利用信息技术和数字化工具对组织进行管理的方法。</a:t>
            </a:r>
          </a:p>
        </p:txBody>
      </p:sp>
      <p:grpSp>
        <p:nvGrpSpPr>
          <p:cNvPr id="79" name="Group 7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0" name="AutoShape 8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TextBox 10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数字化管理的理论基础</a:t>
              </a:r>
            </a:p>
          </p:txBody>
        </p:sp>
      </p:grpSp>
      <p:sp>
        <p:nvSpPr>
          <p:cNvPr id="101" name="TextBox 101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数字化管理是指利用信息技术和数字化工具对组织进行管理的方法。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数字化管理是指利用信息技术和数字化工具对组织进行管理的方法。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数字化管理是指利用信息技术和数字化工具对组织进行管理的方法。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517739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敏捷管理是一种应对快速变化环境的管理方法，强调组织的灵活性和适应性。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517739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敏捷管理的理论基础包括企业战略管理、组织行为学、项目管理等，旨在提高组织的适应性和创新能力。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404488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敏捷管理采用灵活的组织结构和流程，以快速响应市场变化和客户需求。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404488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敏捷管理还注重员工的参与和协作，通过跨部门、跨领域的团队合作来实现创新和竞争优势。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敏捷管理的理论基础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人力资源管理新变化的理念基础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人力资源管理的新变化包括员工体验、人才管理、多元化与包容性等方面。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多元化与包容性的理念基础是社会学和跨文化管理理论，强调尊重不同背景和文化的人才，创造包容性的工作环境，以提高组织的多样性和包容性。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人才管理的理念基础是人才学和组织发展理论，注重人才的招聘、培养和激励，以提高组织的竞争力和创新能力。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员工体验的理念基础是心理学和组织行为学，强调为员工提供良好的工作环境和福利待遇，以提高员工的满意度和忠诚度。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管理新趋势的实践应用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是指利用现代信息技术，如大数据、云计算、人工智能等，对企业的各项管理活动进行数字化处理，以提高管理效率和管理水平。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数字化管理的实践应用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通过建立企业资源计划（ERP）系统、客户关系管理（CRM）系统等，实现企业资源的数字化管理；通过数据挖掘和分析，实现企业决策的数字化管理；通过移动办公、视频会议等方式，实现企业沟通的数字化管理。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数字化管理的实践应用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敏捷管理的实践应用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敏捷管理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是指企业能够快速适应变化，灵活应对市场挑战的一种管理方式。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敏捷管理的实践应用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通过建立敏捷团队、采用敏捷开发方法等，实现企业的快速迭代和持续改进；通过灵活的组织结构和决策机制，实现企业的快速响应和适应变化。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人力资源管理新变化的实践应用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是指随着社会和经济的发展，人力资源管理面临着新的挑战和机遇，需要不断创新和变革。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人力资源管理新变化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通过建立员工培训和发展计划、优化薪酬福利制度等，提高员工的积极性和创造力；通过引入人才招聘和选拔的新方法，如社交媒体招聘、人才测评等，提高人才招聘和选拔的效率和准确性。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人力资源管理新变化的实践应用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https://d.book118.com/616011131240010055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2024-09-23T17:02:46.857</cp:lastPrinted>
  <dcterms:created xsi:type="dcterms:W3CDTF">2024-09-23T09:02:46Z</dcterms:created>
  <dcterms:modified xsi:type="dcterms:W3CDTF">2024-09-23T09:02:49Z</dcterms:modified>
</cp:coreProperties>
</file>