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9FCF8-97F7-4092-B9FB-1E99DFA6D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E7EDD-7CD8-4D2A-B911-5D16FDF37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B3275-4A96-466E-9FE1-279932C58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ABCA0-D588-4A17-B0A3-01EE4259A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BACBA-014C-4292-B5A1-7BB79F018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AA8DD-322E-43F8-9047-D999E8BE2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819A2-0BB3-4CFC-B532-E2486A93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F6BB3-5F5B-431E-ABEB-829E93F8E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F3257-D46A-4FAD-A123-2B8F1203B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A113-C638-4870-8F2B-ED4F9308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1C477-B5AA-44CE-A010-A57C1B0D8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0020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营销号的运营模式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营销号的运营模式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营销号是指以推广和销售产品或服务为主要目的的社交媒体账号，通常包括微信公众号、微博账号、抖音账号等。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营销号通常具有专业性、互动性、传播性等特点，能够通过各种形式的内容和活动吸引用户关注，提高品牌知名度和用户黏性。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88" b="16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营销号是品牌推广的重要渠道之一，通过发布相关内容、活动等形式吸引用户关注，提高品牌知名度和美誉度。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销售转化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营销号可以通过各种形式的推广和销售活动，引导用户购买产品或服务，实现销售转化。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营销号可以通过与用户的互动，了解用户需求和反馈，优化产品和服务，提高客户满意度。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早期的营销号主要以发布广告和促销信息为主，形式较为单一。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早期营销号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58" r="2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社交媒体兴起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58" r="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个性化与专业化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750" b="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随着社交媒体的兴起，营销号开始注重与用户的互动和传播效果，形式也更加多样化。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随着互联网的发展，营销号开始注重个性化与专业化，针对不同用户需求提供定制化的内容和服务。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营销号的运营模式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根据目标受众和品牌定位，确定内容主题和风格，以满足用户需求。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采用图文、视频、音频等多种形式，丰富内容表现形式，提高用户阅读体验。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注重内容的质量和原创性，提供有价值、有趣、有深度的内容，提高用户粘性和忠诚度。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利用社交媒体、搜索引擎、广告投放等多种渠道进行推广，扩大品牌知名度和影响力。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通过评论、私信等方式与用户互动，及时回复用户问题和建议，提高用户满意度和忠诚度。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用户留存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通过提供优质内容和活动，增加用户粘性和留存率，提高用户转化率和复购率。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用户获取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与品牌商合作，发布广告和推广信息，实现流量变现和品牌共赢。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广告合作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提供付费阅读、会员制度等增值服务，满足用户个性化需求，提高收益水平。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通过内容引导和推荐，将流量转化为电商平台用户，实现流量变现和电商收益。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电商转化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流量变现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根据数据分析结果，优化内容创作、推广策略和流量变现方式，提高运营效率和收益水平。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运用数据驱动的思维和方法，不断完善和改进运营策略，实现持续增长和长期发展。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实时监控用户数据、流量数据、转化数据等关键指标，了解运营状况和效果。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营销号的成功因素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内容更新频率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保持一定的内容更新频率，有助于维持用户的关注度，提高账号的活跃度。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内容原创性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营销号需要创作出独特、有创意的内容，以吸引用户的关注和留存。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除了原创性，内容的质量也是关键，有价值、有趣、有深度的内容才能吸引用户的长期关注。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高质量的内容创作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https://d.book118.com/616020020204010050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2024-09-16T04:22:31.360</cp:lastPrinted>
  <dcterms:created xsi:type="dcterms:W3CDTF">2024-09-15T20:22:31Z</dcterms:created>
  <dcterms:modified xsi:type="dcterms:W3CDTF">2024-09-15T20:22:33Z</dcterms:modified>
</cp:coreProperties>
</file>