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4AC35-A94E-46AF-AFB4-B38BCE4A9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B799F-C221-41BF-BE11-ADBD8F8F0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2BADD-C8F9-479A-8930-06717E6EA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4FE9F-E1F0-465B-83DC-4E927CA60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844C6B-19FF-4056-A06D-7727E8E6C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CE5B4B-ABA1-463A-A497-C6A62FD6C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3FF3B0-8F6F-4748-8AF1-9BD988216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A4EE5-259A-4937-83DE-5D3F2DC99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AE06D-8298-4D27-BC09-F080AA7DB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3C58D-B6D1-4E8D-8062-777B016B0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6BA23-E158-4AB2-ADA2-3BF619003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2005104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管理学基础知识解说课件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管理学基本职能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30" r="14730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管理学是一门研究组织、领导、控制等管理职能的学科，旨在提高组织的效率和效果。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管理学涉及的领域广泛，包括组织行为学、人力资源管理、战略管理、市场营销管理等多个方面。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管理学通过系统地分析组织内外部环境，制定合理的计划、组织、领导和控制策略，以实现组织的目标。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管理学是现代社会中不可或缺的一门学科，对于企业和组织的成功至关重要。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有效的管理能够提高组织的生产效率、降低成本、增强竞争力，从而实现可持续发展。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管理学提供了一系列实用的工具和方法，帮助管理者解决实际问题，提高组织的绩效。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2998" r="2299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代表人物是泰勒，主张通过科学的方法和工具来提高生产效率。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科学管理理论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代表人物是威伯和韦伯，强调组织结构和层级关系。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包括人际关系理论、系统理论、权变理论等，注重人的因素和组织内外部环境的互动关系。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现代管理理论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管理学基本理论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科学管理理论强调通过标准化、量化的方法提高生产效率和工作效率。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科学管理理论由弗雷德里克·泰勒提出，主张通过系统地研究生产和工作过程，制定科学的方法和标准，以提高生产效率和工作效率。它强调时间和动作研究、标准化工作、差别计件工资制等。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科学管理理论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行政管理理论关注组织内部的层级结构和权力关系，强调组织的稳定和效率。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行政管理理论关注组织内部的层级结构、权力关系和组织设计，强调组织的稳定和效率。它主张建立明确的组织结构、职权关系和规章制度，以确保组织的顺利运行。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人力资源管理理论关注员工的招聘、培训、激励和管理，以提高员工的工作满意度和绩效。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人力资源管理理论认为员工是组织最重要的资源之一，主张通过招聘和培训提高员工的技能和能力，通过激励和管理提高员工的工作满意度和绩效。它强调员工与组织之间的互动关系和共同发展。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营销管理理论关注市场需求、产品定位和销售策略，以提高组织的销售业绩和市场占有率。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营销管理理论认为市场需求是组织发展的关键因素之一，主张通过市场调研了解客户需求，通过产品定位和销售策略满足客户需求，以提高组织的销售业绩和市场占有率。它强调市场导向和竞争策略的制定。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财务管理理论关注组织的财务状况、资金运作和风险管理，以确保组织的财务稳健和可持续发展。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理论认为组织的财务状况是组织发展的基础之一，主张通过财务管理实现资金的合理运作和风险管理。它关注组织的财务报表分析、预算规划、成本控制和投资决策等方面，以确保组织的财务稳健和可持续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财务管理理论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管理学基本职能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计划是管理的基础，它为组织未来的行动提供了明确的指导。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计划职能包括确定组织的目标、制定实现目标的策略和行动方案、分配资源以及制定时间表等。计划有助于组织成员明确自己的职责和期望，也有助于组织在面对变化时做出迅速有效的反应。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计划职能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https://d.book118.com/616020051040010100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2024-09-24T03:15:53.490</cp:lastPrinted>
  <dcterms:created xsi:type="dcterms:W3CDTF">2024-09-23T19:15:53Z</dcterms:created>
  <dcterms:modified xsi:type="dcterms:W3CDTF">2024-09-23T19:15:55Z</dcterms:modified>
</cp:coreProperties>
</file>