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4737A-A80F-4124-88DD-C26A6D523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76AAD-827B-43C3-8A93-5D75727B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B2BC0-D219-4B44-B191-7C096E8F2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31910-35E4-4DC7-B3A7-34FA9BAC6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C5E55-41DD-4D3C-A44F-DD70AFDA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A31E6F-4577-47CF-9432-4C0FEE8F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5F9E0-4DD8-4002-968E-30F640E98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32FD0-B2D0-488D-A5C1-F5E6C17F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38C39-BB45-4BF9-A03D-9FDA102E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39B72-8592-4C14-983C-5422B626F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33329-30A0-4235-8BE5-B9D5086D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011305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通信行业技术发展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通信行业政策环境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通信行业的定义与分类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通信行业是指提供通信服务及相关设备和技术的产业。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根据服务类型，可分为固定通信和移动通信；根据技术类型，可分为有线通信和无线通信。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移动互联网、物联网、5G等技术的快速发展和应用。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以固定电话和电报为主要通信方式。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移动通信开始兴起，如模拟信号手机。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全球通信行业已进入数字化、网络化、智能化的发展阶段，市场竞争激烈，技术创新不断涌现。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5G、6G等新一代通信技术将进一步推动通信行业的变革，云计算、大数据、人工智能等技术在通信行业的应用将更加广泛。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通信设备市场分析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随着5G、物联网等技术的普及，通信设备市场规模持续扩大，预计未来几年将保持稳定增长。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华为、中兴通讯、爱立信等企业在通信设备市场占据主导地位，但随着新技术的出现，市场格局可能发生变化。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5G、物联网、云计算等技术的发展将推动通信设备市场向智能化、高效化方向发展。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随着智能手机的普及，通信网络用户规模不断扩大，但增速逐渐放缓。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5G网络的覆盖范围和网络质量不断提升，为各类应用提供了更好的支持。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未来通信网络将向5G、物联网、云计算等方向发展，为用户提供更加高效、稳定的服务。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通信网络市场分析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通信服务市场包括语音通话、短信、数据传输等多种服务，其中数据传输服务增长迅速。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服务质量不断提升，用户满意度得到提高。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未来通信服务将向智能化、个性化方向发展，满足用户多样化的需求。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通信服务市场分析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华为、中国移动、中国联通等企业在通信行业市场中占据主导地位，但随着新技术的出现，市场竞争格局可能发生变化。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各企业采取不同的竞争策略，如价格战、技术革新等，以争夺市场份额。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未来通信行业市场将保持稳定增长，各企业需要不断创新以适应市场需求的变化。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通信行业市场竞争格局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通信行业技术发展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https://d.book118.com/616020113054010033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2024-09-01T21:17:02.605</cp:lastPrinted>
  <dcterms:created xsi:type="dcterms:W3CDTF">2024-09-01T13:17:02Z</dcterms:created>
  <dcterms:modified xsi:type="dcterms:W3CDTF">2024-09-01T13:17:04Z</dcterms:modified>
</cp:coreProperties>
</file>