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4CD27-7B62-4C30-8104-22B75581F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BE601-A148-49C4-A01A-AA413C542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36E43-2AAA-47BC-8219-FF012510C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1F5AD-B84E-4150-AF02-4B1502BE9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E7B312-E7CF-4E7D-8105-403B35A4C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08EA6A-F0A5-4F19-A66F-BAB4170B6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41F644-A775-4022-8F9D-3824D2A74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D6533-1BC1-4D35-84BF-D459AE037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E27E4-104F-4340-ABC8-268EAE9D8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E0FB6-4B3D-4650-ABCB-F268B63F5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8104B-079B-45B7-8BDB-878087D5B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20155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安全生产周期管理与质量改进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安全生产周期管理概述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安全生产周期管理核心要素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质量改进在安全生产中的应用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安全生产周期管理与质量改进的融合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面临的挑战与对策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安全生产周期管理概述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安全生产周期管理是指对企业生产过程中的安全问题进行全面、系统、持续的管理，以确保生产活动的安全、稳定和高效进行。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随着工业化的快速发展，生产过程中的安全问题日益突出，安全生产周期管理成为企业不可或缺的重要工作。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通过有效的安全生产周期管理，可以预防和减少生产过程中的安全事故，保障员工的生命安全。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安全生产周期管理可以确保生产设备的正常运行，减少故障停机时间，从而提高生产效率。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安全生产是企业社会责任的重要体现，良好的安全生产周期管理可以提升企业的社会形象和声誉。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安全生产周期管理的重要性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安全生产周期管理的目标与原则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实现生产过程中的零事故、零伤害、零污染，确保生产活动的安全、稳定和高效进行。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、综合治理、全员参与、持续改进。预防为主是指通过预防措施来消除或减少安全隐患；综合治理是指采取多种手段和方法来解决安全问题；全员参与是指所有员工都要参与到安全生产工作中来；持续改进是指不断总结经验教训，不断完善和改进安全生产管理工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安全生产周期管理核心要素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根据风险评估结果，制定相应的风险控制措施，如技术控制、管理控制、个人防护等。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识别生产过程中可能存在的危险源，包括设备、工艺、物料、环境等方面。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对辨识出的危险源进行定量或定性评估，确定风险等级，为后续的安全管理提供依据。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危险源辨识与风险评估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安全规章制度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建立健全的安全生产规章制度，包括安全生产责任制、安全操作规程、应急救援预案等。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操作规程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针对生产设备、工艺流程等制定详细的操作规程，确保员工正确、安全地操作。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规章制度执行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通过培训、考核等方式确保员工遵守规章制度和操作规程，保障生产安全。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安全规章制度与操作规程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提高员工的安全意识，培养安全文化，使员工认识到安全的重要性。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针对员工岗位特点，进行安全技能培训，提高员工的安全操作技能。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定期组织应急演练，提高员工在紧急情况下的应急处置能力。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定期对生产设备、工艺流程、作业环境等进行安全检查，确保各项安全措施得到有效执行。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鼓励员工积极参与隐患排查，及时发现并整改潜在的安全隐患。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对排查出的安全隐患进行整改，确保整改措施得到有效落实，防止事故发生。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整改落实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质量改进在安全生产中的应用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质量改进的定义与原理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质量改进是通过对现有产品或服务进行分析，找出存在的问题和缺陷，并采取有效的措施进行改进，以提高产品或服务的质量和性能。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质量改进基于PDCA循环（Plan-Do-Check-Act）的原理，即计划、执行、检查和行动。通过不断循环这个过程，实现质量的持续改进。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降低事故风险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质量改进可以消除产品或服务中的缺陷和隐患，降低事故发生的概率。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优质的产品或服务可以提高企业的声誉和市场份额，增强企业的竞争力。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通过质量改进，可以减少生产过程中的浪费和返工，提高生产效率。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804" b="1804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质量改进在安全生产中的意义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https://d.book118.com/616020155222010051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2024-09-17T20:48:54.430</cp:lastPrinted>
  <dcterms:created xsi:type="dcterms:W3CDTF">2024-09-17T12:48:54Z</dcterms:created>
  <dcterms:modified xsi:type="dcterms:W3CDTF">2024-09-17T12:48:56Z</dcterms:modified>
</cp:coreProperties>
</file>